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24.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3.xml.rels" ContentType="application/vnd.openxmlformats-package.relationships+xml"/>
  <Override PartName="/ppt/slideLayouts/_rels/slideLayout21.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media/image25.jpeg" ContentType="image/jpeg"/>
  <Override PartName="/ppt/media/image24.jpeg" ContentType="image/jpeg"/>
  <Override PartName="/ppt/media/image23.jpeg" ContentType="image/jpeg"/>
  <Override PartName="/ppt/media/image21.jpeg" ContentType="image/jpeg"/>
  <Override PartName="/ppt/media/image20.jpeg" ContentType="image/jpeg"/>
  <Override PartName="/ppt/media/image19.jpeg" ContentType="image/jpeg"/>
  <Override PartName="/ppt/media/image18.jpeg" ContentType="image/jpeg"/>
  <Override PartName="/ppt/media/image3.png" ContentType="image/png"/>
  <Override PartName="/ppt/media/image17.jpeg" ContentType="image/jpeg"/>
  <Override PartName="/ppt/media/image16.jpeg" ContentType="image/jpeg"/>
  <Override PartName="/ppt/media/image12.jpeg" ContentType="image/jpeg"/>
  <Override PartName="/ppt/media/image11.jpeg" ContentType="image/jpeg"/>
  <Override PartName="/ppt/media/image10.png" ContentType="image/png"/>
  <Override PartName="/ppt/media/image9.png" ContentType="image/png"/>
  <Override PartName="/ppt/media/image15.jpeg" ContentType="image/jpeg"/>
  <Override PartName="/ppt/media/image14.jpeg" ContentType="image/jpeg"/>
  <Override PartName="/ppt/media/image8.png" ContentType="image/png"/>
  <Override PartName="/ppt/media/image26.jpeg" ContentType="image/jpeg"/>
  <Override PartName="/ppt/media/image7.png" ContentType="image/png"/>
  <Override PartName="/ppt/media/image6.png" ContentType="image/png"/>
  <Override PartName="/ppt/media/image5.png" ContentType="image/png"/>
  <Override PartName="/ppt/media/image22.jpeg" ContentType="image/jpeg"/>
  <Override PartName="/ppt/media/image4.png" ContentType="image/png"/>
  <Override PartName="/ppt/media/image13.jpeg" ContentType="image/jpeg"/>
  <Override PartName="/ppt/media/image2.png" ContentType="image/png"/>
  <Override PartName="/ppt/media/image1.png" ContentType="image/png"/>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24" name="PlaceHolder 2"/>
          <p:cNvSpPr>
            <a:spLocks noGrp="1"/>
          </p:cNvSpPr>
          <p:nvPr>
            <p:ph type="body"/>
          </p:nvPr>
        </p:nvSpPr>
        <p:spPr>
          <a:xfrm>
            <a:off x="504000" y="2057040"/>
            <a:ext cx="9071280" cy="2091240"/>
          </a:xfrm>
          <a:prstGeom prst="rect">
            <a:avLst/>
          </a:prstGeom>
        </p:spPr>
        <p:txBody>
          <a:bodyPr lIns="0" rIns="0" tIns="0" bIns="0"/>
          <a:p>
            <a:endParaRPr/>
          </a:p>
        </p:txBody>
      </p:sp>
      <p:sp>
        <p:nvSpPr>
          <p:cNvPr id="25" name="PlaceHolder 3"/>
          <p:cNvSpPr>
            <a:spLocks noGrp="1"/>
          </p:cNvSpPr>
          <p:nvPr>
            <p:ph type="body"/>
          </p:nvPr>
        </p:nvSpPr>
        <p:spPr>
          <a:xfrm>
            <a:off x="504000" y="4347360"/>
            <a:ext cx="9071280" cy="20912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27" name="PlaceHolder 2"/>
          <p:cNvSpPr>
            <a:spLocks noGrp="1"/>
          </p:cNvSpPr>
          <p:nvPr>
            <p:ph type="body"/>
          </p:nvPr>
        </p:nvSpPr>
        <p:spPr>
          <a:xfrm>
            <a:off x="504000" y="2057040"/>
            <a:ext cx="4426560" cy="2091240"/>
          </a:xfrm>
          <a:prstGeom prst="rect">
            <a:avLst/>
          </a:prstGeom>
        </p:spPr>
        <p:txBody>
          <a:bodyPr lIns="0" rIns="0" tIns="0" bIns="0"/>
          <a:p>
            <a:endParaRPr/>
          </a:p>
        </p:txBody>
      </p:sp>
      <p:sp>
        <p:nvSpPr>
          <p:cNvPr id="28" name="PlaceHolder 3"/>
          <p:cNvSpPr>
            <a:spLocks noGrp="1"/>
          </p:cNvSpPr>
          <p:nvPr>
            <p:ph type="body"/>
          </p:nvPr>
        </p:nvSpPr>
        <p:spPr>
          <a:xfrm>
            <a:off x="5152320" y="2057040"/>
            <a:ext cx="4426560" cy="2091240"/>
          </a:xfrm>
          <a:prstGeom prst="rect">
            <a:avLst/>
          </a:prstGeom>
        </p:spPr>
        <p:txBody>
          <a:bodyPr lIns="0" rIns="0" tIns="0" bIns="0"/>
          <a:p>
            <a:endParaRPr/>
          </a:p>
        </p:txBody>
      </p:sp>
      <p:sp>
        <p:nvSpPr>
          <p:cNvPr id="29" name="PlaceHolder 4"/>
          <p:cNvSpPr>
            <a:spLocks noGrp="1"/>
          </p:cNvSpPr>
          <p:nvPr>
            <p:ph type="body"/>
          </p:nvPr>
        </p:nvSpPr>
        <p:spPr>
          <a:xfrm>
            <a:off x="5152320" y="4347360"/>
            <a:ext cx="4426560" cy="2091240"/>
          </a:xfrm>
          <a:prstGeom prst="rect">
            <a:avLst/>
          </a:prstGeom>
        </p:spPr>
        <p:txBody>
          <a:bodyPr lIns="0" rIns="0" tIns="0" bIns="0"/>
          <a:p>
            <a:endParaRPr/>
          </a:p>
        </p:txBody>
      </p:sp>
      <p:sp>
        <p:nvSpPr>
          <p:cNvPr id="30" name="PlaceHolder 5"/>
          <p:cNvSpPr>
            <a:spLocks noGrp="1"/>
          </p:cNvSpPr>
          <p:nvPr>
            <p:ph type="body"/>
          </p:nvPr>
        </p:nvSpPr>
        <p:spPr>
          <a:xfrm>
            <a:off x="504000" y="4347360"/>
            <a:ext cx="4426560" cy="20912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32" name="PlaceHolder 2"/>
          <p:cNvSpPr>
            <a:spLocks noGrp="1"/>
          </p:cNvSpPr>
          <p:nvPr>
            <p:ph type="body"/>
          </p:nvPr>
        </p:nvSpPr>
        <p:spPr>
          <a:xfrm>
            <a:off x="504000" y="2057040"/>
            <a:ext cx="9071280" cy="4384800"/>
          </a:xfrm>
          <a:prstGeom prst="rect">
            <a:avLst/>
          </a:prstGeom>
        </p:spPr>
        <p:txBody>
          <a:bodyPr lIns="0" rIns="0" tIns="0" bIns="0"/>
          <a:p>
            <a:endParaRPr/>
          </a:p>
        </p:txBody>
      </p:sp>
      <p:sp>
        <p:nvSpPr>
          <p:cNvPr id="33" name="PlaceHolder 3"/>
          <p:cNvSpPr>
            <a:spLocks noGrp="1"/>
          </p:cNvSpPr>
          <p:nvPr>
            <p:ph type="body"/>
          </p:nvPr>
        </p:nvSpPr>
        <p:spPr>
          <a:xfrm>
            <a:off x="504000" y="2057040"/>
            <a:ext cx="9071280" cy="4384800"/>
          </a:xfrm>
          <a:prstGeom prst="rect">
            <a:avLst/>
          </a:prstGeom>
        </p:spPr>
        <p:txBody>
          <a:bodyPr lIns="0" rIns="0" tIns="0" bIns="0"/>
          <a:p>
            <a:endParaRPr/>
          </a:p>
        </p:txBody>
      </p:sp>
      <p:pic>
        <p:nvPicPr>
          <p:cNvPr id="34" name="" descr=""/>
          <p:cNvPicPr/>
          <p:nvPr/>
        </p:nvPicPr>
        <p:blipFill>
          <a:blip r:embed="rId2"/>
          <a:stretch>
            <a:fillRect/>
          </a:stretch>
        </p:blipFill>
        <p:spPr>
          <a:xfrm>
            <a:off x="2291400" y="2057040"/>
            <a:ext cx="5496120" cy="4384800"/>
          </a:xfrm>
          <a:prstGeom prst="rect">
            <a:avLst/>
          </a:prstGeom>
          <a:ln>
            <a:noFill/>
          </a:ln>
        </p:spPr>
      </p:pic>
      <p:pic>
        <p:nvPicPr>
          <p:cNvPr id="35" name="" descr=""/>
          <p:cNvPicPr/>
          <p:nvPr/>
        </p:nvPicPr>
        <p:blipFill>
          <a:blip r:embed="rId3"/>
          <a:stretch>
            <a:fillRect/>
          </a:stretch>
        </p:blipFill>
        <p:spPr>
          <a:xfrm>
            <a:off x="2291400" y="2057040"/>
            <a:ext cx="5496120" cy="43848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39" name="PlaceHolder 2"/>
          <p:cNvSpPr>
            <a:spLocks noGrp="1"/>
          </p:cNvSpPr>
          <p:nvPr>
            <p:ph type="subTitle"/>
          </p:nvPr>
        </p:nvSpPr>
        <p:spPr>
          <a:xfrm>
            <a:off x="504000" y="2057040"/>
            <a:ext cx="9071280" cy="438516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41" name="PlaceHolder 2"/>
          <p:cNvSpPr>
            <a:spLocks noGrp="1"/>
          </p:cNvSpPr>
          <p:nvPr>
            <p:ph type="body"/>
          </p:nvPr>
        </p:nvSpPr>
        <p:spPr>
          <a:xfrm>
            <a:off x="504000" y="2057040"/>
            <a:ext cx="9071280" cy="438480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43" name="PlaceHolder 2"/>
          <p:cNvSpPr>
            <a:spLocks noGrp="1"/>
          </p:cNvSpPr>
          <p:nvPr>
            <p:ph type="body"/>
          </p:nvPr>
        </p:nvSpPr>
        <p:spPr>
          <a:xfrm>
            <a:off x="504000" y="2057040"/>
            <a:ext cx="4426560" cy="4384800"/>
          </a:xfrm>
          <a:prstGeom prst="rect">
            <a:avLst/>
          </a:prstGeom>
        </p:spPr>
        <p:txBody>
          <a:bodyPr lIns="0" rIns="0" tIns="0" bIns="0"/>
          <a:p>
            <a:endParaRPr/>
          </a:p>
        </p:txBody>
      </p:sp>
      <p:sp>
        <p:nvSpPr>
          <p:cNvPr id="44" name="PlaceHolder 3"/>
          <p:cNvSpPr>
            <a:spLocks noGrp="1"/>
          </p:cNvSpPr>
          <p:nvPr>
            <p:ph type="body"/>
          </p:nvPr>
        </p:nvSpPr>
        <p:spPr>
          <a:xfrm>
            <a:off x="5152320" y="2057040"/>
            <a:ext cx="4426560" cy="438480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1280" cy="58521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48" name="PlaceHolder 2"/>
          <p:cNvSpPr>
            <a:spLocks noGrp="1"/>
          </p:cNvSpPr>
          <p:nvPr>
            <p:ph type="body"/>
          </p:nvPr>
        </p:nvSpPr>
        <p:spPr>
          <a:xfrm>
            <a:off x="504000" y="2057040"/>
            <a:ext cx="4426560" cy="2091240"/>
          </a:xfrm>
          <a:prstGeom prst="rect">
            <a:avLst/>
          </a:prstGeom>
        </p:spPr>
        <p:txBody>
          <a:bodyPr lIns="0" rIns="0" tIns="0" bIns="0"/>
          <a:p>
            <a:endParaRPr/>
          </a:p>
        </p:txBody>
      </p:sp>
      <p:sp>
        <p:nvSpPr>
          <p:cNvPr id="49" name="PlaceHolder 3"/>
          <p:cNvSpPr>
            <a:spLocks noGrp="1"/>
          </p:cNvSpPr>
          <p:nvPr>
            <p:ph type="body"/>
          </p:nvPr>
        </p:nvSpPr>
        <p:spPr>
          <a:xfrm>
            <a:off x="504000" y="4347360"/>
            <a:ext cx="4426560" cy="2091240"/>
          </a:xfrm>
          <a:prstGeom prst="rect">
            <a:avLst/>
          </a:prstGeom>
        </p:spPr>
        <p:txBody>
          <a:bodyPr lIns="0" rIns="0" tIns="0" bIns="0"/>
          <a:p>
            <a:endParaRPr/>
          </a:p>
        </p:txBody>
      </p:sp>
      <p:sp>
        <p:nvSpPr>
          <p:cNvPr id="50" name="PlaceHolder 4"/>
          <p:cNvSpPr>
            <a:spLocks noGrp="1"/>
          </p:cNvSpPr>
          <p:nvPr>
            <p:ph type="body"/>
          </p:nvPr>
        </p:nvSpPr>
        <p:spPr>
          <a:xfrm>
            <a:off x="5152320" y="2057040"/>
            <a:ext cx="4426560" cy="438480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3" name="PlaceHolder 2"/>
          <p:cNvSpPr>
            <a:spLocks noGrp="1"/>
          </p:cNvSpPr>
          <p:nvPr>
            <p:ph type="subTitle"/>
          </p:nvPr>
        </p:nvSpPr>
        <p:spPr>
          <a:xfrm>
            <a:off x="504000" y="2057040"/>
            <a:ext cx="9071280" cy="438516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52" name="PlaceHolder 2"/>
          <p:cNvSpPr>
            <a:spLocks noGrp="1"/>
          </p:cNvSpPr>
          <p:nvPr>
            <p:ph type="body"/>
          </p:nvPr>
        </p:nvSpPr>
        <p:spPr>
          <a:xfrm>
            <a:off x="504000" y="2057040"/>
            <a:ext cx="4426560" cy="4384800"/>
          </a:xfrm>
          <a:prstGeom prst="rect">
            <a:avLst/>
          </a:prstGeom>
        </p:spPr>
        <p:txBody>
          <a:bodyPr lIns="0" rIns="0" tIns="0" bIns="0"/>
          <a:p>
            <a:endParaRPr/>
          </a:p>
        </p:txBody>
      </p:sp>
      <p:sp>
        <p:nvSpPr>
          <p:cNvPr id="53" name="PlaceHolder 3"/>
          <p:cNvSpPr>
            <a:spLocks noGrp="1"/>
          </p:cNvSpPr>
          <p:nvPr>
            <p:ph type="body"/>
          </p:nvPr>
        </p:nvSpPr>
        <p:spPr>
          <a:xfrm>
            <a:off x="5152320" y="2057040"/>
            <a:ext cx="4426560" cy="2091240"/>
          </a:xfrm>
          <a:prstGeom prst="rect">
            <a:avLst/>
          </a:prstGeom>
        </p:spPr>
        <p:txBody>
          <a:bodyPr lIns="0" rIns="0" tIns="0" bIns="0"/>
          <a:p>
            <a:endParaRPr/>
          </a:p>
        </p:txBody>
      </p:sp>
      <p:sp>
        <p:nvSpPr>
          <p:cNvPr id="54" name="PlaceHolder 4"/>
          <p:cNvSpPr>
            <a:spLocks noGrp="1"/>
          </p:cNvSpPr>
          <p:nvPr>
            <p:ph type="body"/>
          </p:nvPr>
        </p:nvSpPr>
        <p:spPr>
          <a:xfrm>
            <a:off x="5152320" y="4347360"/>
            <a:ext cx="4426560" cy="20912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56" name="PlaceHolder 2"/>
          <p:cNvSpPr>
            <a:spLocks noGrp="1"/>
          </p:cNvSpPr>
          <p:nvPr>
            <p:ph type="body"/>
          </p:nvPr>
        </p:nvSpPr>
        <p:spPr>
          <a:xfrm>
            <a:off x="504000" y="2057040"/>
            <a:ext cx="4426560" cy="2091240"/>
          </a:xfrm>
          <a:prstGeom prst="rect">
            <a:avLst/>
          </a:prstGeom>
        </p:spPr>
        <p:txBody>
          <a:bodyPr lIns="0" rIns="0" tIns="0" bIns="0"/>
          <a:p>
            <a:endParaRPr/>
          </a:p>
        </p:txBody>
      </p:sp>
      <p:sp>
        <p:nvSpPr>
          <p:cNvPr id="57" name="PlaceHolder 3"/>
          <p:cNvSpPr>
            <a:spLocks noGrp="1"/>
          </p:cNvSpPr>
          <p:nvPr>
            <p:ph type="body"/>
          </p:nvPr>
        </p:nvSpPr>
        <p:spPr>
          <a:xfrm>
            <a:off x="5152320" y="2057040"/>
            <a:ext cx="4426560" cy="2091240"/>
          </a:xfrm>
          <a:prstGeom prst="rect">
            <a:avLst/>
          </a:prstGeom>
        </p:spPr>
        <p:txBody>
          <a:bodyPr lIns="0" rIns="0" tIns="0" bIns="0"/>
          <a:p>
            <a:endParaRPr/>
          </a:p>
        </p:txBody>
      </p:sp>
      <p:sp>
        <p:nvSpPr>
          <p:cNvPr id="58" name="PlaceHolder 4"/>
          <p:cNvSpPr>
            <a:spLocks noGrp="1"/>
          </p:cNvSpPr>
          <p:nvPr>
            <p:ph type="body"/>
          </p:nvPr>
        </p:nvSpPr>
        <p:spPr>
          <a:xfrm>
            <a:off x="504000" y="4347360"/>
            <a:ext cx="9071280" cy="20912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60" name="PlaceHolder 2"/>
          <p:cNvSpPr>
            <a:spLocks noGrp="1"/>
          </p:cNvSpPr>
          <p:nvPr>
            <p:ph type="body"/>
          </p:nvPr>
        </p:nvSpPr>
        <p:spPr>
          <a:xfrm>
            <a:off x="504000" y="2057040"/>
            <a:ext cx="9071280" cy="2091240"/>
          </a:xfrm>
          <a:prstGeom prst="rect">
            <a:avLst/>
          </a:prstGeom>
        </p:spPr>
        <p:txBody>
          <a:bodyPr lIns="0" rIns="0" tIns="0" bIns="0"/>
          <a:p>
            <a:endParaRPr/>
          </a:p>
        </p:txBody>
      </p:sp>
      <p:sp>
        <p:nvSpPr>
          <p:cNvPr id="61" name="PlaceHolder 3"/>
          <p:cNvSpPr>
            <a:spLocks noGrp="1"/>
          </p:cNvSpPr>
          <p:nvPr>
            <p:ph type="body"/>
          </p:nvPr>
        </p:nvSpPr>
        <p:spPr>
          <a:xfrm>
            <a:off x="504000" y="4347360"/>
            <a:ext cx="9071280" cy="20912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63" name="PlaceHolder 2"/>
          <p:cNvSpPr>
            <a:spLocks noGrp="1"/>
          </p:cNvSpPr>
          <p:nvPr>
            <p:ph type="body"/>
          </p:nvPr>
        </p:nvSpPr>
        <p:spPr>
          <a:xfrm>
            <a:off x="504000" y="2057040"/>
            <a:ext cx="4426560" cy="2091240"/>
          </a:xfrm>
          <a:prstGeom prst="rect">
            <a:avLst/>
          </a:prstGeom>
        </p:spPr>
        <p:txBody>
          <a:bodyPr lIns="0" rIns="0" tIns="0" bIns="0"/>
          <a:p>
            <a:endParaRPr/>
          </a:p>
        </p:txBody>
      </p:sp>
      <p:sp>
        <p:nvSpPr>
          <p:cNvPr id="64" name="PlaceHolder 3"/>
          <p:cNvSpPr>
            <a:spLocks noGrp="1"/>
          </p:cNvSpPr>
          <p:nvPr>
            <p:ph type="body"/>
          </p:nvPr>
        </p:nvSpPr>
        <p:spPr>
          <a:xfrm>
            <a:off x="5152320" y="2057040"/>
            <a:ext cx="4426560" cy="2091240"/>
          </a:xfrm>
          <a:prstGeom prst="rect">
            <a:avLst/>
          </a:prstGeom>
        </p:spPr>
        <p:txBody>
          <a:bodyPr lIns="0" rIns="0" tIns="0" bIns="0"/>
          <a:p>
            <a:endParaRPr/>
          </a:p>
        </p:txBody>
      </p:sp>
      <p:sp>
        <p:nvSpPr>
          <p:cNvPr id="65" name="PlaceHolder 4"/>
          <p:cNvSpPr>
            <a:spLocks noGrp="1"/>
          </p:cNvSpPr>
          <p:nvPr>
            <p:ph type="body"/>
          </p:nvPr>
        </p:nvSpPr>
        <p:spPr>
          <a:xfrm>
            <a:off x="5152320" y="4347360"/>
            <a:ext cx="4426560" cy="2091240"/>
          </a:xfrm>
          <a:prstGeom prst="rect">
            <a:avLst/>
          </a:prstGeom>
        </p:spPr>
        <p:txBody>
          <a:bodyPr lIns="0" rIns="0" tIns="0" bIns="0"/>
          <a:p>
            <a:endParaRPr/>
          </a:p>
        </p:txBody>
      </p:sp>
      <p:sp>
        <p:nvSpPr>
          <p:cNvPr id="66" name="PlaceHolder 5"/>
          <p:cNvSpPr>
            <a:spLocks noGrp="1"/>
          </p:cNvSpPr>
          <p:nvPr>
            <p:ph type="body"/>
          </p:nvPr>
        </p:nvSpPr>
        <p:spPr>
          <a:xfrm>
            <a:off x="504000" y="4347360"/>
            <a:ext cx="4426560" cy="20912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68" name="PlaceHolder 2"/>
          <p:cNvSpPr>
            <a:spLocks noGrp="1"/>
          </p:cNvSpPr>
          <p:nvPr>
            <p:ph type="body"/>
          </p:nvPr>
        </p:nvSpPr>
        <p:spPr>
          <a:xfrm>
            <a:off x="504000" y="2057040"/>
            <a:ext cx="9071280" cy="4384800"/>
          </a:xfrm>
          <a:prstGeom prst="rect">
            <a:avLst/>
          </a:prstGeom>
        </p:spPr>
        <p:txBody>
          <a:bodyPr lIns="0" rIns="0" tIns="0" bIns="0"/>
          <a:p>
            <a:endParaRPr/>
          </a:p>
        </p:txBody>
      </p:sp>
      <p:sp>
        <p:nvSpPr>
          <p:cNvPr id="69" name="PlaceHolder 3"/>
          <p:cNvSpPr>
            <a:spLocks noGrp="1"/>
          </p:cNvSpPr>
          <p:nvPr>
            <p:ph type="body"/>
          </p:nvPr>
        </p:nvSpPr>
        <p:spPr>
          <a:xfrm>
            <a:off x="504000" y="2057040"/>
            <a:ext cx="9071280" cy="4384800"/>
          </a:xfrm>
          <a:prstGeom prst="rect">
            <a:avLst/>
          </a:prstGeom>
        </p:spPr>
        <p:txBody>
          <a:bodyPr lIns="0" rIns="0" tIns="0" bIns="0"/>
          <a:p>
            <a:endParaRPr/>
          </a:p>
        </p:txBody>
      </p:sp>
      <p:pic>
        <p:nvPicPr>
          <p:cNvPr id="70" name="" descr=""/>
          <p:cNvPicPr/>
          <p:nvPr/>
        </p:nvPicPr>
        <p:blipFill>
          <a:blip r:embed="rId2"/>
          <a:stretch>
            <a:fillRect/>
          </a:stretch>
        </p:blipFill>
        <p:spPr>
          <a:xfrm>
            <a:off x="2291400" y="2057040"/>
            <a:ext cx="5496120" cy="4384800"/>
          </a:xfrm>
          <a:prstGeom prst="rect">
            <a:avLst/>
          </a:prstGeom>
          <a:ln>
            <a:noFill/>
          </a:ln>
        </p:spPr>
      </p:pic>
      <p:pic>
        <p:nvPicPr>
          <p:cNvPr id="71" name="" descr=""/>
          <p:cNvPicPr/>
          <p:nvPr/>
        </p:nvPicPr>
        <p:blipFill>
          <a:blip r:embed="rId3"/>
          <a:stretch>
            <a:fillRect/>
          </a:stretch>
        </p:blipFill>
        <p:spPr>
          <a:xfrm>
            <a:off x="2291400" y="2057040"/>
            <a:ext cx="5496120" cy="438480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76" name="PlaceHolder 2"/>
          <p:cNvSpPr>
            <a:spLocks noGrp="1"/>
          </p:cNvSpPr>
          <p:nvPr>
            <p:ph type="subTitle"/>
          </p:nvPr>
        </p:nvSpPr>
        <p:spPr>
          <a:xfrm>
            <a:off x="504000" y="2057040"/>
            <a:ext cx="9071280" cy="438516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78" name="PlaceHolder 2"/>
          <p:cNvSpPr>
            <a:spLocks noGrp="1"/>
          </p:cNvSpPr>
          <p:nvPr>
            <p:ph type="body"/>
          </p:nvPr>
        </p:nvSpPr>
        <p:spPr>
          <a:xfrm>
            <a:off x="504000" y="2057040"/>
            <a:ext cx="9071280" cy="438480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80" name="PlaceHolder 2"/>
          <p:cNvSpPr>
            <a:spLocks noGrp="1"/>
          </p:cNvSpPr>
          <p:nvPr>
            <p:ph type="body"/>
          </p:nvPr>
        </p:nvSpPr>
        <p:spPr>
          <a:xfrm>
            <a:off x="504000" y="2057040"/>
            <a:ext cx="4426560" cy="4384800"/>
          </a:xfrm>
          <a:prstGeom prst="rect">
            <a:avLst/>
          </a:prstGeom>
        </p:spPr>
        <p:txBody>
          <a:bodyPr lIns="0" rIns="0" tIns="0" bIns="0"/>
          <a:p>
            <a:endParaRPr/>
          </a:p>
        </p:txBody>
      </p:sp>
      <p:sp>
        <p:nvSpPr>
          <p:cNvPr id="81" name="PlaceHolder 3"/>
          <p:cNvSpPr>
            <a:spLocks noGrp="1"/>
          </p:cNvSpPr>
          <p:nvPr>
            <p:ph type="body"/>
          </p:nvPr>
        </p:nvSpPr>
        <p:spPr>
          <a:xfrm>
            <a:off x="5152320" y="2057040"/>
            <a:ext cx="4426560" cy="438480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5" name="PlaceHolder 2"/>
          <p:cNvSpPr>
            <a:spLocks noGrp="1"/>
          </p:cNvSpPr>
          <p:nvPr>
            <p:ph type="body"/>
          </p:nvPr>
        </p:nvSpPr>
        <p:spPr>
          <a:xfrm>
            <a:off x="504000" y="2057040"/>
            <a:ext cx="9071280" cy="438480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3" name="PlaceHolder 1"/>
          <p:cNvSpPr>
            <a:spLocks noGrp="1"/>
          </p:cNvSpPr>
          <p:nvPr>
            <p:ph type="subTitle"/>
          </p:nvPr>
        </p:nvSpPr>
        <p:spPr>
          <a:xfrm>
            <a:off x="504000" y="301320"/>
            <a:ext cx="9071280" cy="58521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85" name="PlaceHolder 2"/>
          <p:cNvSpPr>
            <a:spLocks noGrp="1"/>
          </p:cNvSpPr>
          <p:nvPr>
            <p:ph type="body"/>
          </p:nvPr>
        </p:nvSpPr>
        <p:spPr>
          <a:xfrm>
            <a:off x="504000" y="2057040"/>
            <a:ext cx="4426560" cy="2091240"/>
          </a:xfrm>
          <a:prstGeom prst="rect">
            <a:avLst/>
          </a:prstGeom>
        </p:spPr>
        <p:txBody>
          <a:bodyPr lIns="0" rIns="0" tIns="0" bIns="0"/>
          <a:p>
            <a:endParaRPr/>
          </a:p>
        </p:txBody>
      </p:sp>
      <p:sp>
        <p:nvSpPr>
          <p:cNvPr id="86" name="PlaceHolder 3"/>
          <p:cNvSpPr>
            <a:spLocks noGrp="1"/>
          </p:cNvSpPr>
          <p:nvPr>
            <p:ph type="body"/>
          </p:nvPr>
        </p:nvSpPr>
        <p:spPr>
          <a:xfrm>
            <a:off x="504000" y="4347360"/>
            <a:ext cx="4426560" cy="2091240"/>
          </a:xfrm>
          <a:prstGeom prst="rect">
            <a:avLst/>
          </a:prstGeom>
        </p:spPr>
        <p:txBody>
          <a:bodyPr lIns="0" rIns="0" tIns="0" bIns="0"/>
          <a:p>
            <a:endParaRPr/>
          </a:p>
        </p:txBody>
      </p:sp>
      <p:sp>
        <p:nvSpPr>
          <p:cNvPr id="87" name="PlaceHolder 4"/>
          <p:cNvSpPr>
            <a:spLocks noGrp="1"/>
          </p:cNvSpPr>
          <p:nvPr>
            <p:ph type="body"/>
          </p:nvPr>
        </p:nvSpPr>
        <p:spPr>
          <a:xfrm>
            <a:off x="5152320" y="2057040"/>
            <a:ext cx="4426560" cy="438480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89" name="PlaceHolder 2"/>
          <p:cNvSpPr>
            <a:spLocks noGrp="1"/>
          </p:cNvSpPr>
          <p:nvPr>
            <p:ph type="body"/>
          </p:nvPr>
        </p:nvSpPr>
        <p:spPr>
          <a:xfrm>
            <a:off x="504000" y="2057040"/>
            <a:ext cx="4426560" cy="4384800"/>
          </a:xfrm>
          <a:prstGeom prst="rect">
            <a:avLst/>
          </a:prstGeom>
        </p:spPr>
        <p:txBody>
          <a:bodyPr lIns="0" rIns="0" tIns="0" bIns="0"/>
          <a:p>
            <a:endParaRPr/>
          </a:p>
        </p:txBody>
      </p:sp>
      <p:sp>
        <p:nvSpPr>
          <p:cNvPr id="90" name="PlaceHolder 3"/>
          <p:cNvSpPr>
            <a:spLocks noGrp="1"/>
          </p:cNvSpPr>
          <p:nvPr>
            <p:ph type="body"/>
          </p:nvPr>
        </p:nvSpPr>
        <p:spPr>
          <a:xfrm>
            <a:off x="5152320" y="2057040"/>
            <a:ext cx="4426560" cy="2091240"/>
          </a:xfrm>
          <a:prstGeom prst="rect">
            <a:avLst/>
          </a:prstGeom>
        </p:spPr>
        <p:txBody>
          <a:bodyPr lIns="0" rIns="0" tIns="0" bIns="0"/>
          <a:p>
            <a:endParaRPr/>
          </a:p>
        </p:txBody>
      </p:sp>
      <p:sp>
        <p:nvSpPr>
          <p:cNvPr id="91" name="PlaceHolder 4"/>
          <p:cNvSpPr>
            <a:spLocks noGrp="1"/>
          </p:cNvSpPr>
          <p:nvPr>
            <p:ph type="body"/>
          </p:nvPr>
        </p:nvSpPr>
        <p:spPr>
          <a:xfrm>
            <a:off x="5152320" y="4347360"/>
            <a:ext cx="4426560" cy="20912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93" name="PlaceHolder 2"/>
          <p:cNvSpPr>
            <a:spLocks noGrp="1"/>
          </p:cNvSpPr>
          <p:nvPr>
            <p:ph type="body"/>
          </p:nvPr>
        </p:nvSpPr>
        <p:spPr>
          <a:xfrm>
            <a:off x="504000" y="2057040"/>
            <a:ext cx="4426560" cy="2091240"/>
          </a:xfrm>
          <a:prstGeom prst="rect">
            <a:avLst/>
          </a:prstGeom>
        </p:spPr>
        <p:txBody>
          <a:bodyPr lIns="0" rIns="0" tIns="0" bIns="0"/>
          <a:p>
            <a:endParaRPr/>
          </a:p>
        </p:txBody>
      </p:sp>
      <p:sp>
        <p:nvSpPr>
          <p:cNvPr id="94" name="PlaceHolder 3"/>
          <p:cNvSpPr>
            <a:spLocks noGrp="1"/>
          </p:cNvSpPr>
          <p:nvPr>
            <p:ph type="body"/>
          </p:nvPr>
        </p:nvSpPr>
        <p:spPr>
          <a:xfrm>
            <a:off x="5152320" y="2057040"/>
            <a:ext cx="4426560" cy="2091240"/>
          </a:xfrm>
          <a:prstGeom prst="rect">
            <a:avLst/>
          </a:prstGeom>
        </p:spPr>
        <p:txBody>
          <a:bodyPr lIns="0" rIns="0" tIns="0" bIns="0"/>
          <a:p>
            <a:endParaRPr/>
          </a:p>
        </p:txBody>
      </p:sp>
      <p:sp>
        <p:nvSpPr>
          <p:cNvPr id="95" name="PlaceHolder 4"/>
          <p:cNvSpPr>
            <a:spLocks noGrp="1"/>
          </p:cNvSpPr>
          <p:nvPr>
            <p:ph type="body"/>
          </p:nvPr>
        </p:nvSpPr>
        <p:spPr>
          <a:xfrm>
            <a:off x="504000" y="4347360"/>
            <a:ext cx="9071280" cy="20912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97" name="PlaceHolder 2"/>
          <p:cNvSpPr>
            <a:spLocks noGrp="1"/>
          </p:cNvSpPr>
          <p:nvPr>
            <p:ph type="body"/>
          </p:nvPr>
        </p:nvSpPr>
        <p:spPr>
          <a:xfrm>
            <a:off x="504000" y="2057040"/>
            <a:ext cx="9071280" cy="2091240"/>
          </a:xfrm>
          <a:prstGeom prst="rect">
            <a:avLst/>
          </a:prstGeom>
        </p:spPr>
        <p:txBody>
          <a:bodyPr lIns="0" rIns="0" tIns="0" bIns="0"/>
          <a:p>
            <a:endParaRPr/>
          </a:p>
        </p:txBody>
      </p:sp>
      <p:sp>
        <p:nvSpPr>
          <p:cNvPr id="98" name="PlaceHolder 3"/>
          <p:cNvSpPr>
            <a:spLocks noGrp="1"/>
          </p:cNvSpPr>
          <p:nvPr>
            <p:ph type="body"/>
          </p:nvPr>
        </p:nvSpPr>
        <p:spPr>
          <a:xfrm>
            <a:off x="504000" y="4347360"/>
            <a:ext cx="9071280" cy="20912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100" name="PlaceHolder 2"/>
          <p:cNvSpPr>
            <a:spLocks noGrp="1"/>
          </p:cNvSpPr>
          <p:nvPr>
            <p:ph type="body"/>
          </p:nvPr>
        </p:nvSpPr>
        <p:spPr>
          <a:xfrm>
            <a:off x="504000" y="2057040"/>
            <a:ext cx="4426560" cy="2091240"/>
          </a:xfrm>
          <a:prstGeom prst="rect">
            <a:avLst/>
          </a:prstGeom>
        </p:spPr>
        <p:txBody>
          <a:bodyPr lIns="0" rIns="0" tIns="0" bIns="0"/>
          <a:p>
            <a:endParaRPr/>
          </a:p>
        </p:txBody>
      </p:sp>
      <p:sp>
        <p:nvSpPr>
          <p:cNvPr id="101" name="PlaceHolder 3"/>
          <p:cNvSpPr>
            <a:spLocks noGrp="1"/>
          </p:cNvSpPr>
          <p:nvPr>
            <p:ph type="body"/>
          </p:nvPr>
        </p:nvSpPr>
        <p:spPr>
          <a:xfrm>
            <a:off x="5152320" y="2057040"/>
            <a:ext cx="4426560" cy="2091240"/>
          </a:xfrm>
          <a:prstGeom prst="rect">
            <a:avLst/>
          </a:prstGeom>
        </p:spPr>
        <p:txBody>
          <a:bodyPr lIns="0" rIns="0" tIns="0" bIns="0"/>
          <a:p>
            <a:endParaRPr/>
          </a:p>
        </p:txBody>
      </p:sp>
      <p:sp>
        <p:nvSpPr>
          <p:cNvPr id="102" name="PlaceHolder 4"/>
          <p:cNvSpPr>
            <a:spLocks noGrp="1"/>
          </p:cNvSpPr>
          <p:nvPr>
            <p:ph type="body"/>
          </p:nvPr>
        </p:nvSpPr>
        <p:spPr>
          <a:xfrm>
            <a:off x="5152320" y="4347360"/>
            <a:ext cx="4426560" cy="2091240"/>
          </a:xfrm>
          <a:prstGeom prst="rect">
            <a:avLst/>
          </a:prstGeom>
        </p:spPr>
        <p:txBody>
          <a:bodyPr lIns="0" rIns="0" tIns="0" bIns="0"/>
          <a:p>
            <a:endParaRPr/>
          </a:p>
        </p:txBody>
      </p:sp>
      <p:sp>
        <p:nvSpPr>
          <p:cNvPr id="103" name="PlaceHolder 5"/>
          <p:cNvSpPr>
            <a:spLocks noGrp="1"/>
          </p:cNvSpPr>
          <p:nvPr>
            <p:ph type="body"/>
          </p:nvPr>
        </p:nvSpPr>
        <p:spPr>
          <a:xfrm>
            <a:off x="504000" y="4347360"/>
            <a:ext cx="4426560" cy="20912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105" name="PlaceHolder 2"/>
          <p:cNvSpPr>
            <a:spLocks noGrp="1"/>
          </p:cNvSpPr>
          <p:nvPr>
            <p:ph type="body"/>
          </p:nvPr>
        </p:nvSpPr>
        <p:spPr>
          <a:xfrm>
            <a:off x="504000" y="2057040"/>
            <a:ext cx="9071280" cy="4384800"/>
          </a:xfrm>
          <a:prstGeom prst="rect">
            <a:avLst/>
          </a:prstGeom>
        </p:spPr>
        <p:txBody>
          <a:bodyPr lIns="0" rIns="0" tIns="0" bIns="0"/>
          <a:p>
            <a:endParaRPr/>
          </a:p>
        </p:txBody>
      </p:sp>
      <p:sp>
        <p:nvSpPr>
          <p:cNvPr id="106" name="PlaceHolder 3"/>
          <p:cNvSpPr>
            <a:spLocks noGrp="1"/>
          </p:cNvSpPr>
          <p:nvPr>
            <p:ph type="body"/>
          </p:nvPr>
        </p:nvSpPr>
        <p:spPr>
          <a:xfrm>
            <a:off x="504000" y="2057040"/>
            <a:ext cx="9071280" cy="4384800"/>
          </a:xfrm>
          <a:prstGeom prst="rect">
            <a:avLst/>
          </a:prstGeom>
        </p:spPr>
        <p:txBody>
          <a:bodyPr lIns="0" rIns="0" tIns="0" bIns="0"/>
          <a:p>
            <a:endParaRPr/>
          </a:p>
        </p:txBody>
      </p:sp>
      <p:pic>
        <p:nvPicPr>
          <p:cNvPr id="107" name="" descr=""/>
          <p:cNvPicPr/>
          <p:nvPr/>
        </p:nvPicPr>
        <p:blipFill>
          <a:blip r:embed="rId2"/>
          <a:stretch>
            <a:fillRect/>
          </a:stretch>
        </p:blipFill>
        <p:spPr>
          <a:xfrm>
            <a:off x="2291400" y="2057040"/>
            <a:ext cx="5496120" cy="4384800"/>
          </a:xfrm>
          <a:prstGeom prst="rect">
            <a:avLst/>
          </a:prstGeom>
          <a:ln>
            <a:noFill/>
          </a:ln>
        </p:spPr>
      </p:pic>
      <p:pic>
        <p:nvPicPr>
          <p:cNvPr id="108" name="" descr=""/>
          <p:cNvPicPr/>
          <p:nvPr/>
        </p:nvPicPr>
        <p:blipFill>
          <a:blip r:embed="rId3"/>
          <a:stretch>
            <a:fillRect/>
          </a:stretch>
        </p:blipFill>
        <p:spPr>
          <a:xfrm>
            <a:off x="2291400" y="2057040"/>
            <a:ext cx="5496120" cy="438480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7" name="PlaceHolder 2"/>
          <p:cNvSpPr>
            <a:spLocks noGrp="1"/>
          </p:cNvSpPr>
          <p:nvPr>
            <p:ph type="body"/>
          </p:nvPr>
        </p:nvSpPr>
        <p:spPr>
          <a:xfrm>
            <a:off x="504000" y="2057040"/>
            <a:ext cx="4426560" cy="4384800"/>
          </a:xfrm>
          <a:prstGeom prst="rect">
            <a:avLst/>
          </a:prstGeom>
        </p:spPr>
        <p:txBody>
          <a:bodyPr lIns="0" rIns="0" tIns="0" bIns="0"/>
          <a:p>
            <a:endParaRPr/>
          </a:p>
        </p:txBody>
      </p:sp>
      <p:sp>
        <p:nvSpPr>
          <p:cNvPr id="8" name="PlaceHolder 3"/>
          <p:cNvSpPr>
            <a:spLocks noGrp="1"/>
          </p:cNvSpPr>
          <p:nvPr>
            <p:ph type="body"/>
          </p:nvPr>
        </p:nvSpPr>
        <p:spPr>
          <a:xfrm>
            <a:off x="5152320" y="2057040"/>
            <a:ext cx="4426560" cy="438480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1280" cy="585216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12" name="PlaceHolder 2"/>
          <p:cNvSpPr>
            <a:spLocks noGrp="1"/>
          </p:cNvSpPr>
          <p:nvPr>
            <p:ph type="body"/>
          </p:nvPr>
        </p:nvSpPr>
        <p:spPr>
          <a:xfrm>
            <a:off x="504000" y="2057040"/>
            <a:ext cx="4426560" cy="2091240"/>
          </a:xfrm>
          <a:prstGeom prst="rect">
            <a:avLst/>
          </a:prstGeom>
        </p:spPr>
        <p:txBody>
          <a:bodyPr lIns="0" rIns="0" tIns="0" bIns="0"/>
          <a:p>
            <a:endParaRPr/>
          </a:p>
        </p:txBody>
      </p:sp>
      <p:sp>
        <p:nvSpPr>
          <p:cNvPr id="13" name="PlaceHolder 3"/>
          <p:cNvSpPr>
            <a:spLocks noGrp="1"/>
          </p:cNvSpPr>
          <p:nvPr>
            <p:ph type="body"/>
          </p:nvPr>
        </p:nvSpPr>
        <p:spPr>
          <a:xfrm>
            <a:off x="504000" y="4347360"/>
            <a:ext cx="4426560" cy="2091240"/>
          </a:xfrm>
          <a:prstGeom prst="rect">
            <a:avLst/>
          </a:prstGeom>
        </p:spPr>
        <p:txBody>
          <a:bodyPr lIns="0" rIns="0" tIns="0" bIns="0"/>
          <a:p>
            <a:endParaRPr/>
          </a:p>
        </p:txBody>
      </p:sp>
      <p:sp>
        <p:nvSpPr>
          <p:cNvPr id="14" name="PlaceHolder 4"/>
          <p:cNvSpPr>
            <a:spLocks noGrp="1"/>
          </p:cNvSpPr>
          <p:nvPr>
            <p:ph type="body"/>
          </p:nvPr>
        </p:nvSpPr>
        <p:spPr>
          <a:xfrm>
            <a:off x="5152320" y="2057040"/>
            <a:ext cx="4426560" cy="438480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16" name="PlaceHolder 2"/>
          <p:cNvSpPr>
            <a:spLocks noGrp="1"/>
          </p:cNvSpPr>
          <p:nvPr>
            <p:ph type="body"/>
          </p:nvPr>
        </p:nvSpPr>
        <p:spPr>
          <a:xfrm>
            <a:off x="504000" y="2057040"/>
            <a:ext cx="4426560" cy="4384800"/>
          </a:xfrm>
          <a:prstGeom prst="rect">
            <a:avLst/>
          </a:prstGeom>
        </p:spPr>
        <p:txBody>
          <a:bodyPr lIns="0" rIns="0" tIns="0" bIns="0"/>
          <a:p>
            <a:endParaRPr/>
          </a:p>
        </p:txBody>
      </p:sp>
      <p:sp>
        <p:nvSpPr>
          <p:cNvPr id="17" name="PlaceHolder 3"/>
          <p:cNvSpPr>
            <a:spLocks noGrp="1"/>
          </p:cNvSpPr>
          <p:nvPr>
            <p:ph type="body"/>
          </p:nvPr>
        </p:nvSpPr>
        <p:spPr>
          <a:xfrm>
            <a:off x="5152320" y="2057040"/>
            <a:ext cx="4426560" cy="2091240"/>
          </a:xfrm>
          <a:prstGeom prst="rect">
            <a:avLst/>
          </a:prstGeom>
        </p:spPr>
        <p:txBody>
          <a:bodyPr lIns="0" rIns="0" tIns="0" bIns="0"/>
          <a:p>
            <a:endParaRPr/>
          </a:p>
        </p:txBody>
      </p:sp>
      <p:sp>
        <p:nvSpPr>
          <p:cNvPr id="18" name="PlaceHolder 4"/>
          <p:cNvSpPr>
            <a:spLocks noGrp="1"/>
          </p:cNvSpPr>
          <p:nvPr>
            <p:ph type="body"/>
          </p:nvPr>
        </p:nvSpPr>
        <p:spPr>
          <a:xfrm>
            <a:off x="5152320" y="4347360"/>
            <a:ext cx="4426560" cy="20912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1280" cy="1262520"/>
          </a:xfrm>
          <a:prstGeom prst="rect">
            <a:avLst/>
          </a:prstGeom>
        </p:spPr>
        <p:txBody>
          <a:bodyPr lIns="0" rIns="0" tIns="0" bIns="0" anchor="ctr"/>
          <a:p>
            <a:pPr algn="ctr"/>
            <a:endParaRPr/>
          </a:p>
        </p:txBody>
      </p:sp>
      <p:sp>
        <p:nvSpPr>
          <p:cNvPr id="20" name="PlaceHolder 2"/>
          <p:cNvSpPr>
            <a:spLocks noGrp="1"/>
          </p:cNvSpPr>
          <p:nvPr>
            <p:ph type="body"/>
          </p:nvPr>
        </p:nvSpPr>
        <p:spPr>
          <a:xfrm>
            <a:off x="504000" y="2057040"/>
            <a:ext cx="4426560" cy="2091240"/>
          </a:xfrm>
          <a:prstGeom prst="rect">
            <a:avLst/>
          </a:prstGeom>
        </p:spPr>
        <p:txBody>
          <a:bodyPr lIns="0" rIns="0" tIns="0" bIns="0"/>
          <a:p>
            <a:endParaRPr/>
          </a:p>
        </p:txBody>
      </p:sp>
      <p:sp>
        <p:nvSpPr>
          <p:cNvPr id="21" name="PlaceHolder 3"/>
          <p:cNvSpPr>
            <a:spLocks noGrp="1"/>
          </p:cNvSpPr>
          <p:nvPr>
            <p:ph type="body"/>
          </p:nvPr>
        </p:nvSpPr>
        <p:spPr>
          <a:xfrm>
            <a:off x="5152320" y="2057040"/>
            <a:ext cx="4426560" cy="2091240"/>
          </a:xfrm>
          <a:prstGeom prst="rect">
            <a:avLst/>
          </a:prstGeom>
        </p:spPr>
        <p:txBody>
          <a:bodyPr lIns="0" rIns="0" tIns="0" bIns="0"/>
          <a:p>
            <a:endParaRPr/>
          </a:p>
        </p:txBody>
      </p:sp>
      <p:sp>
        <p:nvSpPr>
          <p:cNvPr id="22" name="PlaceHolder 4"/>
          <p:cNvSpPr>
            <a:spLocks noGrp="1"/>
          </p:cNvSpPr>
          <p:nvPr>
            <p:ph type="body"/>
          </p:nvPr>
        </p:nvSpPr>
        <p:spPr>
          <a:xfrm>
            <a:off x="504000" y="4347360"/>
            <a:ext cx="9071280" cy="20912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280" cy="1262160"/>
          </a:xfrm>
          <a:prstGeom prst="rect">
            <a:avLst/>
          </a:prstGeom>
        </p:spPr>
        <p:txBody>
          <a:bodyPr lIns="0" rIns="0" tIns="0" bIns="0" anchor="ctr"/>
          <a:p>
            <a:r>
              <a:rPr lang="de-DE">
                <a:latin typeface="Arial"/>
              </a:rPr>
              <a:t>Klicken Sie, um das Format des Titeltextes zu bearbeiten</a:t>
            </a:r>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de-DE" sz="3200">
                <a:latin typeface="Arial"/>
              </a:rPr>
              <a:t>Klicken Sie, um die Formate des Gliederungstextes zu bearbeiten</a:t>
            </a:r>
            <a:endParaRPr/>
          </a:p>
          <a:p>
            <a:pPr lvl="1">
              <a:buSzPct val="75000"/>
              <a:buFont typeface="StarSymbol"/>
              <a:buChar char=""/>
            </a:pPr>
            <a:r>
              <a:rPr lang="de-DE" sz="2800">
                <a:latin typeface="Arial"/>
              </a:rPr>
              <a:t>Zweite Gliederungsebene</a:t>
            </a:r>
            <a:endParaRPr/>
          </a:p>
          <a:p>
            <a:pPr lvl="2">
              <a:buSzPct val="45000"/>
              <a:buFont typeface="StarSymbol"/>
              <a:buChar char=""/>
            </a:pPr>
            <a:r>
              <a:rPr lang="de-DE" sz="2400">
                <a:latin typeface="Arial"/>
              </a:rPr>
              <a:t>Dritte Gliederungsebene</a:t>
            </a:r>
            <a:endParaRPr/>
          </a:p>
          <a:p>
            <a:pPr lvl="3">
              <a:buSzPct val="75000"/>
              <a:buFont typeface="StarSymbol"/>
              <a:buChar char=""/>
            </a:pPr>
            <a:r>
              <a:rPr lang="de-DE" sz="2000">
                <a:latin typeface="Arial"/>
              </a:rPr>
              <a:t>Vierte Gliederungsebene</a:t>
            </a:r>
            <a:endParaRPr/>
          </a:p>
          <a:p>
            <a:pPr lvl="4">
              <a:buSzPct val="45000"/>
              <a:buFont typeface="StarSymbol"/>
              <a:buChar char=""/>
            </a:pPr>
            <a:r>
              <a:rPr lang="de-DE" sz="2000">
                <a:latin typeface="Arial"/>
              </a:rPr>
              <a:t>Fünfte Gliederungsebene</a:t>
            </a:r>
            <a:endParaRPr/>
          </a:p>
          <a:p>
            <a:pPr lvl="5">
              <a:buSzPct val="45000"/>
              <a:buFont typeface="StarSymbol"/>
              <a:buChar char=""/>
            </a:pPr>
            <a:r>
              <a:rPr lang="de-DE" sz="2000">
                <a:latin typeface="Arial"/>
              </a:rPr>
              <a:t>Sechste Gliederungsebene</a:t>
            </a:r>
            <a:endParaRPr/>
          </a:p>
          <a:p>
            <a:pPr lvl="6">
              <a:buSzPct val="45000"/>
              <a:buFont typeface="StarSymbol"/>
              <a:buChar char=""/>
            </a:pPr>
            <a:r>
              <a:rPr lang="de-DE" sz="2000">
                <a:latin typeface="Arial"/>
              </a:rPr>
              <a:t>Siebente Gliederungsebene</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1280" cy="1262160"/>
          </a:xfrm>
          <a:prstGeom prst="rect">
            <a:avLst/>
          </a:prstGeom>
        </p:spPr>
        <p:txBody>
          <a:bodyPr lIns="0" rIns="0" tIns="0" bIns="0" anchor="ctr"/>
          <a:p>
            <a:r>
              <a:rPr lang="de-DE">
                <a:latin typeface="Arial"/>
              </a:rPr>
              <a:t>Klicken Sie, um das Format des Titeltextes zu bearbeiten</a:t>
            </a:r>
            <a:endParaRPr/>
          </a:p>
        </p:txBody>
      </p:sp>
      <p:sp>
        <p:nvSpPr>
          <p:cNvPr id="37" name="PlaceHolder 2"/>
          <p:cNvSpPr>
            <a:spLocks noGrp="1"/>
          </p:cNvSpPr>
          <p:nvPr>
            <p:ph type="body"/>
          </p:nvPr>
        </p:nvSpPr>
        <p:spPr>
          <a:xfrm>
            <a:off x="504000" y="2057040"/>
            <a:ext cx="9071280" cy="4384800"/>
          </a:xfrm>
          <a:prstGeom prst="rect">
            <a:avLst/>
          </a:prstGeom>
        </p:spPr>
        <p:txBody>
          <a:bodyPr lIns="0" rIns="0" tIns="0" bIns="0"/>
          <a:p>
            <a:pPr>
              <a:buSzPct val="45000"/>
              <a:buFont typeface="StarSymbol"/>
              <a:buChar char=""/>
            </a:pPr>
            <a:r>
              <a:rPr lang="de-DE">
                <a:latin typeface="Arial"/>
              </a:rPr>
              <a:t>Klicken Sie, um die Formate des Gliederungstextes zu bearbeiten</a:t>
            </a:r>
            <a:endParaRPr/>
          </a:p>
          <a:p>
            <a:pPr lvl="1">
              <a:buSzPct val="75000"/>
              <a:buFont typeface="StarSymbol"/>
              <a:buChar char=""/>
            </a:pPr>
            <a:r>
              <a:rPr lang="de-DE">
                <a:latin typeface="Arial"/>
              </a:rPr>
              <a:t>Zweite Gliederungsebene</a:t>
            </a:r>
            <a:endParaRPr/>
          </a:p>
          <a:p>
            <a:pPr lvl="2">
              <a:buSzPct val="45000"/>
              <a:buFont typeface="StarSymbol"/>
              <a:buChar char=""/>
            </a:pPr>
            <a:r>
              <a:rPr lang="de-DE">
                <a:latin typeface="Arial"/>
              </a:rPr>
              <a:t>Dritte Gliederungsebene</a:t>
            </a:r>
            <a:endParaRPr/>
          </a:p>
          <a:p>
            <a:pPr lvl="3">
              <a:buSzPct val="75000"/>
              <a:buFont typeface="StarSymbol"/>
              <a:buChar char=""/>
            </a:pPr>
            <a:r>
              <a:rPr lang="de-DE">
                <a:latin typeface="Arial"/>
              </a:rPr>
              <a:t>Vierte Gliederungsebene</a:t>
            </a:r>
            <a:endParaRPr/>
          </a:p>
          <a:p>
            <a:pPr lvl="4">
              <a:buSzPct val="45000"/>
              <a:buFont typeface="StarSymbol"/>
              <a:buChar char=""/>
            </a:pPr>
            <a:r>
              <a:rPr lang="de-DE">
                <a:latin typeface="Arial"/>
              </a:rPr>
              <a:t>Fünfte Gliederungsebene</a:t>
            </a:r>
            <a:endParaRPr/>
          </a:p>
          <a:p>
            <a:pPr lvl="5">
              <a:buSzPct val="45000"/>
              <a:buFont typeface="StarSymbol"/>
              <a:buChar char=""/>
            </a:pPr>
            <a:r>
              <a:rPr lang="de-DE">
                <a:latin typeface="Arial"/>
              </a:rPr>
              <a:t>Sechste Gliederungsebene</a:t>
            </a:r>
            <a:endParaRPr/>
          </a:p>
          <a:p>
            <a:pPr lvl="6">
              <a:buSzPct val="45000"/>
              <a:buFont typeface="StarSymbol"/>
              <a:buChar char=""/>
            </a:pPr>
            <a:r>
              <a:rPr lang="de-DE">
                <a:latin typeface="Arial"/>
              </a:rPr>
              <a:t>Siebente Gliederungsebene</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301320"/>
            <a:ext cx="9071280" cy="1262160"/>
          </a:xfrm>
          <a:prstGeom prst="rect">
            <a:avLst/>
          </a:prstGeom>
        </p:spPr>
        <p:txBody>
          <a:bodyPr lIns="0" rIns="0" tIns="0" bIns="0" anchor="ctr"/>
          <a:p>
            <a:r>
              <a:rPr lang="de-DE">
                <a:latin typeface="Arial"/>
              </a:rPr>
              <a:t>Klicken Sie, um das Format des Titeltextes zu bearbeiten</a:t>
            </a:r>
            <a:endParaRPr/>
          </a:p>
        </p:txBody>
      </p:sp>
      <p:sp>
        <p:nvSpPr>
          <p:cNvPr id="73" name="PlaceHolder 2"/>
          <p:cNvSpPr>
            <a:spLocks noGrp="1"/>
          </p:cNvSpPr>
          <p:nvPr>
            <p:ph type="body"/>
          </p:nvPr>
        </p:nvSpPr>
        <p:spPr>
          <a:xfrm>
            <a:off x="504000" y="2057040"/>
            <a:ext cx="4426560" cy="4384800"/>
          </a:xfrm>
          <a:prstGeom prst="rect">
            <a:avLst/>
          </a:prstGeom>
        </p:spPr>
        <p:txBody>
          <a:bodyPr lIns="0" rIns="0" tIns="0" bIns="0"/>
          <a:p>
            <a:pPr>
              <a:buSzPct val="45000"/>
              <a:buFont typeface="StarSymbol"/>
              <a:buChar char=""/>
            </a:pPr>
            <a:r>
              <a:rPr lang="de-DE">
                <a:latin typeface="Arial"/>
              </a:rPr>
              <a:t>Klicken Sie, um die Formate des Gliederungstextes zu bearbeiten</a:t>
            </a:r>
            <a:endParaRPr/>
          </a:p>
          <a:p>
            <a:pPr lvl="1">
              <a:buSzPct val="75000"/>
              <a:buFont typeface="StarSymbol"/>
              <a:buChar char=""/>
            </a:pPr>
            <a:r>
              <a:rPr lang="de-DE">
                <a:latin typeface="Arial"/>
              </a:rPr>
              <a:t>Zweite Gliederungsebene</a:t>
            </a:r>
            <a:endParaRPr/>
          </a:p>
          <a:p>
            <a:pPr lvl="2">
              <a:buSzPct val="45000"/>
              <a:buFont typeface="StarSymbol"/>
              <a:buChar char=""/>
            </a:pPr>
            <a:r>
              <a:rPr lang="de-DE">
                <a:latin typeface="Arial"/>
              </a:rPr>
              <a:t>Dritte Gliederungsebene</a:t>
            </a:r>
            <a:endParaRPr/>
          </a:p>
          <a:p>
            <a:pPr lvl="3">
              <a:buSzPct val="75000"/>
              <a:buFont typeface="StarSymbol"/>
              <a:buChar char=""/>
            </a:pPr>
            <a:r>
              <a:rPr lang="de-DE">
                <a:latin typeface="Arial"/>
              </a:rPr>
              <a:t>Vierte Gliederungsebene</a:t>
            </a:r>
            <a:endParaRPr/>
          </a:p>
          <a:p>
            <a:pPr lvl="4">
              <a:buSzPct val="45000"/>
              <a:buFont typeface="StarSymbol"/>
              <a:buChar char=""/>
            </a:pPr>
            <a:r>
              <a:rPr lang="de-DE">
                <a:latin typeface="Arial"/>
              </a:rPr>
              <a:t>Fünfte Gliederungsebene</a:t>
            </a:r>
            <a:endParaRPr/>
          </a:p>
          <a:p>
            <a:pPr lvl="5">
              <a:buSzPct val="45000"/>
              <a:buFont typeface="StarSymbol"/>
              <a:buChar char=""/>
            </a:pPr>
            <a:r>
              <a:rPr lang="de-DE">
                <a:latin typeface="Arial"/>
              </a:rPr>
              <a:t>Sechste Gliederungsebene</a:t>
            </a:r>
            <a:endParaRPr/>
          </a:p>
          <a:p>
            <a:pPr lvl="6">
              <a:buSzPct val="45000"/>
              <a:buFont typeface="StarSymbol"/>
              <a:buChar char=""/>
            </a:pPr>
            <a:r>
              <a:rPr lang="de-DE">
                <a:latin typeface="Arial"/>
              </a:rPr>
              <a:t>Siebente Gliederungsebene</a:t>
            </a:r>
            <a:endParaRPr/>
          </a:p>
        </p:txBody>
      </p:sp>
      <p:sp>
        <p:nvSpPr>
          <p:cNvPr id="74" name="PlaceHolder 3"/>
          <p:cNvSpPr>
            <a:spLocks noGrp="1"/>
          </p:cNvSpPr>
          <p:nvPr>
            <p:ph type="body"/>
          </p:nvPr>
        </p:nvSpPr>
        <p:spPr>
          <a:xfrm>
            <a:off x="5152680" y="2057040"/>
            <a:ext cx="4426560" cy="4384800"/>
          </a:xfrm>
          <a:prstGeom prst="rect">
            <a:avLst/>
          </a:prstGeom>
        </p:spPr>
        <p:txBody>
          <a:bodyPr lIns="0" rIns="0" tIns="0" bIns="0"/>
          <a:p>
            <a:pPr>
              <a:buSzPct val="45000"/>
              <a:buFont typeface="StarSymbol"/>
              <a:buChar char=""/>
            </a:pPr>
            <a:r>
              <a:rPr lang="de-DE">
                <a:latin typeface="Arial"/>
              </a:rPr>
              <a:t>Klicken Sie, um die Formate des Gliederungstextes zu bearbeiten</a:t>
            </a:r>
            <a:endParaRPr/>
          </a:p>
          <a:p>
            <a:pPr lvl="1">
              <a:buSzPct val="75000"/>
              <a:buFont typeface="StarSymbol"/>
              <a:buChar char=""/>
            </a:pPr>
            <a:r>
              <a:rPr lang="de-DE">
                <a:latin typeface="Arial"/>
              </a:rPr>
              <a:t>Zweite Gliederungsebene</a:t>
            </a:r>
            <a:endParaRPr/>
          </a:p>
          <a:p>
            <a:pPr lvl="2">
              <a:buSzPct val="45000"/>
              <a:buFont typeface="StarSymbol"/>
              <a:buChar char=""/>
            </a:pPr>
            <a:r>
              <a:rPr lang="de-DE">
                <a:latin typeface="Arial"/>
              </a:rPr>
              <a:t>Dritte Gliederungsebene</a:t>
            </a:r>
            <a:endParaRPr/>
          </a:p>
          <a:p>
            <a:pPr lvl="3">
              <a:buSzPct val="75000"/>
              <a:buFont typeface="StarSymbol"/>
              <a:buChar char=""/>
            </a:pPr>
            <a:r>
              <a:rPr lang="de-DE">
                <a:latin typeface="Arial"/>
              </a:rPr>
              <a:t>Vierte Gliederungsebene</a:t>
            </a:r>
            <a:endParaRPr/>
          </a:p>
          <a:p>
            <a:pPr lvl="4">
              <a:buSzPct val="45000"/>
              <a:buFont typeface="StarSymbol"/>
              <a:buChar char=""/>
            </a:pPr>
            <a:r>
              <a:rPr lang="de-DE">
                <a:latin typeface="Arial"/>
              </a:rPr>
              <a:t>Fünfte Gliederungsebene</a:t>
            </a:r>
            <a:endParaRPr/>
          </a:p>
          <a:p>
            <a:pPr lvl="5">
              <a:buSzPct val="45000"/>
              <a:buFont typeface="StarSymbol"/>
              <a:buChar char=""/>
            </a:pPr>
            <a:r>
              <a:rPr lang="de-DE">
                <a:latin typeface="Arial"/>
              </a:rPr>
              <a:t>Sechste Gliederungsebene</a:t>
            </a:r>
            <a:endParaRPr/>
          </a:p>
          <a:p>
            <a:pPr lvl="6">
              <a:buSzPct val="45000"/>
              <a:buFont typeface="StarSymbol"/>
              <a:buChar char=""/>
            </a:pPr>
            <a:r>
              <a:rPr lang="de-DE">
                <a:latin typeface="Arial"/>
              </a:rPr>
              <a:t>Siebente Gliederungsebene</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8.xml"/>
</Relationships>
</file>

<file path=ppt/slides/_rels/slide1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8.xml"/>
</Relationships>
</file>

<file path=ppt/slides/_rels/slide12.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8.xml"/>
</Relationships>
</file>

<file path=ppt/slides/_rels/slide1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8.xml"/>
</Relationships>
</file>

<file path=ppt/slides/_rels/slide1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8.xml"/>
</Relationships>
</file>

<file path=ppt/slides/_rels/slide1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8.xml"/>
</Relationships>
</file>

<file path=ppt/slides/_rels/slide1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8.xml"/>
</Relationships>
</file>

<file path=ppt/slides/_rels/slide17.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8.xml"/>
</Relationships>
</file>

<file path=ppt/slides/_rels/slide18.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8.xml"/>
</Relationships>
</file>

<file path=ppt/slides/_rels/slide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8.xml"/>
</Relationships>
</file>

<file path=ppt/slides/_rels/slide5.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8.xml"/>
</Relationships>
</file>

<file path=ppt/slides/_rels/slide6.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8.xml"/>
</Relationships>
</file>

<file path=ppt/slides/_rels/slide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8.xml"/>
</Relationships>
</file>

<file path=ppt/slides/_rels/slide8.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8.xml"/>
</Relationships>
</file>

<file path=ppt/slides/_rels/slide9.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8.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9" name="" descr=""/>
          <p:cNvPicPr/>
          <p:nvPr/>
        </p:nvPicPr>
        <p:blipFill>
          <a:blip r:embed="rId1"/>
          <a:stretch>
            <a:fillRect/>
          </a:stretch>
        </p:blipFill>
        <p:spPr>
          <a:xfrm>
            <a:off x="1008000" y="1800000"/>
            <a:ext cx="7847640" cy="50396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2 – Shot 6</a:t>
            </a:r>
            <a:endParaRPr/>
          </a:p>
        </p:txBody>
      </p:sp>
      <p:pic>
        <p:nvPicPr>
          <p:cNvPr id="134" name="" descr=""/>
          <p:cNvPicPr/>
          <p:nvPr/>
        </p:nvPicPr>
        <p:blipFill>
          <a:blip r:embed="rId1"/>
          <a:stretch>
            <a:fillRect/>
          </a:stretch>
        </p:blipFill>
        <p:spPr>
          <a:xfrm>
            <a:off x="504000" y="2520000"/>
            <a:ext cx="4426200" cy="3527640"/>
          </a:xfrm>
          <a:prstGeom prst="rect">
            <a:avLst/>
          </a:prstGeom>
          <a:ln>
            <a:noFill/>
          </a:ln>
        </p:spPr>
      </p:pic>
      <p:sp>
        <p:nvSpPr>
          <p:cNvPr id="135"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Flug-, Fall- und Aufprallanimation</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2 – Shot 7</a:t>
            </a:r>
            <a:endParaRPr/>
          </a:p>
        </p:txBody>
      </p:sp>
      <p:pic>
        <p:nvPicPr>
          <p:cNvPr id="137" name="" descr=""/>
          <p:cNvPicPr/>
          <p:nvPr/>
        </p:nvPicPr>
        <p:blipFill>
          <a:blip r:embed="rId1"/>
          <a:stretch>
            <a:fillRect/>
          </a:stretch>
        </p:blipFill>
        <p:spPr>
          <a:xfrm>
            <a:off x="504000" y="2592000"/>
            <a:ext cx="4426200" cy="3311640"/>
          </a:xfrm>
          <a:prstGeom prst="rect">
            <a:avLst/>
          </a:prstGeom>
          <a:ln>
            <a:noFill/>
          </a:ln>
        </p:spPr>
      </p:pic>
      <p:sp>
        <p:nvSpPr>
          <p:cNvPr id="138"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Gegnermodelle</a:t>
            </a:r>
            <a:endParaRPr/>
          </a:p>
          <a:p>
            <a:pPr>
              <a:lnSpc>
                <a:spcPct val="100000"/>
              </a:lnSpc>
              <a:buSzPct val="45000"/>
              <a:buFont typeface="StarSymbol"/>
              <a:buChar char="l"/>
            </a:pPr>
            <a:r>
              <a:rPr lang="de-DE" sz="3200">
                <a:solidFill>
                  <a:srgbClr val="004586"/>
                </a:solidFill>
                <a:latin typeface="Times New Roman"/>
              </a:rPr>
              <a:t>Aufstehanimation, Umschauanimation, Erschreckensanimation</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3 – Shot 1</a:t>
            </a:r>
            <a:endParaRPr/>
          </a:p>
        </p:txBody>
      </p:sp>
      <p:pic>
        <p:nvPicPr>
          <p:cNvPr id="140" name="" descr=""/>
          <p:cNvPicPr/>
          <p:nvPr/>
        </p:nvPicPr>
        <p:blipFill>
          <a:blip r:embed="rId1"/>
          <a:stretch>
            <a:fillRect/>
          </a:stretch>
        </p:blipFill>
        <p:spPr>
          <a:xfrm>
            <a:off x="504000" y="2376000"/>
            <a:ext cx="4426200" cy="3599640"/>
          </a:xfrm>
          <a:prstGeom prst="rect">
            <a:avLst/>
          </a:prstGeom>
          <a:ln>
            <a:noFill/>
          </a:ln>
        </p:spPr>
      </p:pic>
      <p:sp>
        <p:nvSpPr>
          <p:cNvPr id="141"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Weglaufanimation, Verfolgungsanimation, wechselnder Kamerafokus, evtl. Unschärfeeffekte</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3 – Shot 2</a:t>
            </a:r>
            <a:endParaRPr/>
          </a:p>
        </p:txBody>
      </p:sp>
      <p:pic>
        <p:nvPicPr>
          <p:cNvPr id="143" name="" descr=""/>
          <p:cNvPicPr/>
          <p:nvPr/>
        </p:nvPicPr>
        <p:blipFill>
          <a:blip r:embed="rId1"/>
          <a:stretch>
            <a:fillRect/>
          </a:stretch>
        </p:blipFill>
        <p:spPr>
          <a:xfrm>
            <a:off x="504000" y="2592000"/>
            <a:ext cx="4426200" cy="3455640"/>
          </a:xfrm>
          <a:prstGeom prst="rect">
            <a:avLst/>
          </a:prstGeom>
          <a:ln>
            <a:noFill/>
          </a:ln>
        </p:spPr>
      </p:pic>
      <p:sp>
        <p:nvSpPr>
          <p:cNvPr id="144"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Godmode-Powerup, Kletterwand</a:t>
            </a:r>
            <a:endParaRPr/>
          </a:p>
          <a:p>
            <a:pPr>
              <a:lnSpc>
                <a:spcPct val="100000"/>
              </a:lnSpc>
              <a:buSzPct val="45000"/>
              <a:buFont typeface="StarSymbol"/>
              <a:buChar char="l"/>
            </a:pPr>
            <a:r>
              <a:rPr lang="de-DE" sz="3200">
                <a:solidFill>
                  <a:srgbClr val="004586"/>
                </a:solidFill>
                <a:latin typeface="Times New Roman"/>
              </a:rPr>
              <a:t>Abbremsanimation, Powerupanimation, Kamerafahrt</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3 – Shot 3</a:t>
            </a:r>
            <a:endParaRPr/>
          </a:p>
        </p:txBody>
      </p:sp>
      <p:pic>
        <p:nvPicPr>
          <p:cNvPr id="146" name="" descr=""/>
          <p:cNvPicPr/>
          <p:nvPr/>
        </p:nvPicPr>
        <p:blipFill>
          <a:blip r:embed="rId1"/>
          <a:stretch>
            <a:fillRect/>
          </a:stretch>
        </p:blipFill>
        <p:spPr>
          <a:xfrm>
            <a:off x="504000" y="2448000"/>
            <a:ext cx="4426200" cy="3671640"/>
          </a:xfrm>
          <a:prstGeom prst="rect">
            <a:avLst/>
          </a:prstGeom>
          <a:ln>
            <a:noFill/>
          </a:ln>
        </p:spPr>
      </p:pic>
      <p:sp>
        <p:nvSpPr>
          <p:cNvPr id="147"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Kletteranimation, Wutanimationen der Gegner,     Kamerazoom auf Spielfigur</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8"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3 – Shot 4</a:t>
            </a:r>
            <a:endParaRPr/>
          </a:p>
        </p:txBody>
      </p:sp>
      <p:pic>
        <p:nvPicPr>
          <p:cNvPr id="149" name="" descr=""/>
          <p:cNvPicPr/>
          <p:nvPr/>
        </p:nvPicPr>
        <p:blipFill>
          <a:blip r:embed="rId1"/>
          <a:stretch>
            <a:fillRect/>
          </a:stretch>
        </p:blipFill>
        <p:spPr>
          <a:xfrm>
            <a:off x="504000" y="2376000"/>
            <a:ext cx="4426200" cy="3743640"/>
          </a:xfrm>
          <a:prstGeom prst="rect">
            <a:avLst/>
          </a:prstGeom>
          <a:ln>
            <a:noFill/>
          </a:ln>
        </p:spPr>
      </p:pic>
      <p:sp>
        <p:nvSpPr>
          <p:cNvPr id="150"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Spielfigur 2.0</a:t>
            </a:r>
            <a:endParaRPr/>
          </a:p>
          <a:p>
            <a:pPr>
              <a:lnSpc>
                <a:spcPct val="100000"/>
              </a:lnSpc>
              <a:buSzPct val="45000"/>
              <a:buFont typeface="StarSymbol"/>
              <a:buChar char="l"/>
            </a:pPr>
            <a:r>
              <a:rPr lang="de-DE" sz="3200">
                <a:solidFill>
                  <a:srgbClr val="004586"/>
                </a:solidFill>
                <a:latin typeface="Times New Roman"/>
              </a:rPr>
              <a:t>Aufsammelanimation, Leucht- &amp; Blitzeffekte</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3 – Shot 5</a:t>
            </a:r>
            <a:endParaRPr/>
          </a:p>
        </p:txBody>
      </p:sp>
      <p:pic>
        <p:nvPicPr>
          <p:cNvPr id="152" name="" descr=""/>
          <p:cNvPicPr/>
          <p:nvPr/>
        </p:nvPicPr>
        <p:blipFill>
          <a:blip r:embed="rId1"/>
          <a:stretch>
            <a:fillRect/>
          </a:stretch>
        </p:blipFill>
        <p:spPr>
          <a:xfrm>
            <a:off x="504000" y="2520000"/>
            <a:ext cx="4426200" cy="3527640"/>
          </a:xfrm>
          <a:prstGeom prst="rect">
            <a:avLst/>
          </a:prstGeom>
          <a:ln>
            <a:noFill/>
          </a:ln>
        </p:spPr>
      </p:pic>
      <p:sp>
        <p:nvSpPr>
          <p:cNvPr id="153"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Schwebeanimation, Erschreckensanimation der Gegner, Landungseffekte, Kamerafahrt</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4 – Shot 1</a:t>
            </a:r>
            <a:endParaRPr/>
          </a:p>
        </p:txBody>
      </p:sp>
      <p:pic>
        <p:nvPicPr>
          <p:cNvPr id="155" name="" descr=""/>
          <p:cNvPicPr/>
          <p:nvPr/>
        </p:nvPicPr>
        <p:blipFill>
          <a:blip r:embed="rId1"/>
          <a:stretch>
            <a:fillRect/>
          </a:stretch>
        </p:blipFill>
        <p:spPr>
          <a:xfrm>
            <a:off x="504000" y="2376000"/>
            <a:ext cx="4426200" cy="3671640"/>
          </a:xfrm>
          <a:prstGeom prst="rect">
            <a:avLst/>
          </a:prstGeom>
          <a:ln>
            <a:noFill/>
          </a:ln>
        </p:spPr>
      </p:pic>
      <p:sp>
        <p:nvSpPr>
          <p:cNvPr id="156"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Blitze</a:t>
            </a:r>
            <a:endParaRPr/>
          </a:p>
          <a:p>
            <a:pPr>
              <a:lnSpc>
                <a:spcPct val="100000"/>
              </a:lnSpc>
              <a:buSzPct val="45000"/>
              <a:buFont typeface="StarSymbol"/>
              <a:buChar char="l"/>
            </a:pPr>
            <a:r>
              <a:rPr lang="de-DE" sz="3200">
                <a:solidFill>
                  <a:srgbClr val="004586"/>
                </a:solidFill>
                <a:latin typeface="Times New Roman"/>
              </a:rPr>
              <a:t>Blitzanimationen, Umfallanimationen der Gegner,              Kamera fährt vor Spielfigur her</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4 – Shot 2</a:t>
            </a:r>
            <a:endParaRPr/>
          </a:p>
        </p:txBody>
      </p:sp>
      <p:pic>
        <p:nvPicPr>
          <p:cNvPr id="158" name="" descr=""/>
          <p:cNvPicPr/>
          <p:nvPr/>
        </p:nvPicPr>
        <p:blipFill>
          <a:blip r:embed="rId1"/>
          <a:stretch>
            <a:fillRect/>
          </a:stretch>
        </p:blipFill>
        <p:spPr>
          <a:xfrm>
            <a:off x="504000" y="2376000"/>
            <a:ext cx="4426200" cy="3599640"/>
          </a:xfrm>
          <a:prstGeom prst="rect">
            <a:avLst/>
          </a:prstGeom>
          <a:ln>
            <a:noFill/>
          </a:ln>
        </p:spPr>
      </p:pic>
      <p:sp>
        <p:nvSpPr>
          <p:cNvPr id="159"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Portalöffnungs-animation, Einsauganimation, Portalschließungs-animation, Leuchteffekte</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Zeitplanung</a:t>
            </a:r>
            <a:endParaRPr/>
          </a:p>
        </p:txBody>
      </p:sp>
      <p:graphicFrame>
        <p:nvGraphicFramePr>
          <p:cNvPr id="161" name="Table 2"/>
          <p:cNvGraphicFramePr/>
          <p:nvPr/>
        </p:nvGraphicFramePr>
        <p:xfrm>
          <a:off x="216000" y="1892160"/>
          <a:ext cx="9609120" cy="5496840"/>
        </p:xfrm>
        <a:graphic>
          <a:graphicData uri="http://schemas.openxmlformats.org/drawingml/2006/table">
            <a:tbl>
              <a:tblPr/>
              <a:tblGrid>
                <a:gridCol w="957240"/>
                <a:gridCol w="4521600"/>
                <a:gridCol w="4130280"/>
              </a:tblGrid>
              <a:tr h="428760">
                <a:tc>
                  <a:tcPr/>
                </a:tc>
                <a:tc>
                  <a:txBody>
                    <a:bodyPr/>
                    <a:p>
                      <a:r>
                        <a:rPr lang="de-DE">
                          <a:latin typeface="Arial"/>
                        </a:rPr>
                        <a:t>Christian Ziehe</a:t>
                      </a:r>
                      <a:endParaRPr/>
                    </a:p>
                  </a:txBody>
                  <a:tcPr/>
                </a:tc>
                <a:tc>
                  <a:txBody>
                    <a:bodyPr/>
                    <a:p>
                      <a:r>
                        <a:rPr lang="de-DE">
                          <a:latin typeface="Arial"/>
                        </a:rPr>
                        <a:t>Felix Bednorz</a:t>
                      </a:r>
                      <a:endParaRPr/>
                    </a:p>
                  </a:txBody>
                  <a:tcPr/>
                </a:tc>
              </a:tr>
              <a:tr h="1128600">
                <a:tc>
                  <a:txBody>
                    <a:bodyPr/>
                    <a:p>
                      <a:r>
                        <a:rPr lang="de-DE">
                          <a:latin typeface="Arial"/>
                        </a:rPr>
                        <a:t>18.11 – 22.11</a:t>
                      </a:r>
                      <a:endParaRPr/>
                    </a:p>
                  </a:txBody>
                  <a:tcPr/>
                </a:tc>
                <a:tc>
                  <a:txBody>
                    <a:bodyPr/>
                    <a:p>
                      <a:pPr>
                        <a:lnSpc>
                          <a:spcPct val="100000"/>
                        </a:lnSpc>
                        <a:buSzPct val="45000"/>
                        <a:buFont typeface="StarSymbol"/>
                        <a:buChar char="l"/>
                      </a:pPr>
                      <a:r>
                        <a:rPr lang="de-DE">
                          <a:latin typeface="Arial"/>
                        </a:rPr>
                        <a:t>Entwicklung Storyboard, Soundtrack, Planungspräsentation</a:t>
                      </a:r>
                      <a:endParaRPr/>
                    </a:p>
                    <a:p>
                      <a:pPr>
                        <a:lnSpc>
                          <a:spcPct val="100000"/>
                        </a:lnSpc>
                        <a:buSzPct val="45000"/>
                        <a:buFont typeface="StarSymbol"/>
                        <a:buChar char="l"/>
                      </a:pPr>
                      <a:r>
                        <a:rPr lang="de-DE">
                          <a:latin typeface="Arial"/>
                        </a:rPr>
                        <a:t>Erstellung abstrakte Szenen 2 &amp; 4</a:t>
                      </a:r>
                      <a:endParaRPr/>
                    </a:p>
                    <a:p>
                      <a:pPr>
                        <a:lnSpc>
                          <a:spcPct val="100000"/>
                        </a:lnSpc>
                        <a:buSzPct val="45000"/>
                        <a:buFont typeface="StarSymbol"/>
                        <a:buChar char="l"/>
                      </a:pPr>
                      <a:r>
                        <a:rPr lang="de-DE">
                          <a:latin typeface="Arial"/>
                        </a:rPr>
                        <a:t>Grundbeleuchtung Szene 2 &amp; 4</a:t>
                      </a:r>
                      <a:endParaRPr/>
                    </a:p>
                  </a:txBody>
                  <a:tcPr/>
                </a:tc>
                <a:tc>
                  <a:txBody>
                    <a:bodyPr/>
                    <a:p>
                      <a:r>
                        <a:rPr lang="de-DE">
                          <a:latin typeface="Times New Roman"/>
                        </a:rPr>
                        <a:t>- Sammlung Soundeffekte</a:t>
                      </a:r>
                      <a:endParaRPr/>
                    </a:p>
                    <a:p>
                      <a:r>
                        <a:rPr lang="de-DE">
                          <a:latin typeface="Times New Roman"/>
                        </a:rPr>
                        <a:t>- Erstellung abstrakte Szenen 1 &amp; 3</a:t>
                      </a:r>
                      <a:endParaRPr/>
                    </a:p>
                    <a:p>
                      <a:r>
                        <a:rPr lang="de-DE">
                          <a:latin typeface="Times New Roman"/>
                        </a:rPr>
                        <a:t>- Grundbeleuchtung Szene 1 &amp; 3</a:t>
                      </a:r>
                      <a:endParaRPr/>
                    </a:p>
                    <a:p>
                      <a:endParaRPr/>
                    </a:p>
                  </a:txBody>
                  <a:tcPr/>
                </a:tc>
              </a:tr>
              <a:tr h="1629720">
                <a:tc>
                  <a:txBody>
                    <a:bodyPr/>
                    <a:p>
                      <a:r>
                        <a:rPr lang="de-DE">
                          <a:latin typeface="Arial"/>
                        </a:rPr>
                        <a:t>23.11 – 29.11</a:t>
                      </a:r>
                      <a:endParaRPr/>
                    </a:p>
                  </a:txBody>
                  <a:tcPr/>
                </a:tc>
                <a:tc>
                  <a:txBody>
                    <a:bodyPr/>
                    <a:p>
                      <a:r>
                        <a:rPr lang="de-DE">
                          <a:latin typeface="Arial"/>
                        </a:rPr>
                        <a:t>- Shots Szene 2 &amp; 4</a:t>
                      </a:r>
                      <a:endParaRPr/>
                    </a:p>
                    <a:p>
                      <a:r>
                        <a:rPr lang="de-DE">
                          <a:latin typeface="Arial"/>
                        </a:rPr>
                        <a:t>- Modellierung Figuren Szene 2 &amp; 4 (konkrete Bezeichnungen siehe Storyboard)</a:t>
                      </a:r>
                      <a:endParaRPr/>
                    </a:p>
                    <a:p>
                      <a:r>
                        <a:rPr lang="de-DE">
                          <a:latin typeface="Arial"/>
                        </a:rPr>
                        <a:t>- Animationen Scenes 2 &amp; 4</a:t>
                      </a:r>
                      <a:endParaRPr/>
                    </a:p>
                    <a:p>
                      <a:r>
                        <a:rPr lang="de-DE">
                          <a:latin typeface="Arial"/>
                        </a:rPr>
                        <a:t>- Effects Scenes 2 &amp; 4</a:t>
                      </a:r>
                      <a:endParaRPr/>
                    </a:p>
                  </a:txBody>
                  <a:tcPr/>
                </a:tc>
                <a:tc>
                  <a:txBody>
                    <a:bodyPr/>
                    <a:p>
                      <a:r>
                        <a:rPr lang="de-DE">
                          <a:latin typeface="Arial"/>
                        </a:rPr>
                        <a:t>- Shots Szene 1 &amp; 3</a:t>
                      </a:r>
                      <a:endParaRPr/>
                    </a:p>
                    <a:p>
                      <a:r>
                        <a:rPr lang="de-DE">
                          <a:latin typeface="Arial"/>
                        </a:rPr>
                        <a:t>- Modellierung Figuren 1 &amp; 3  (konkrete Bezeichnungen siehe Storyboard)</a:t>
                      </a:r>
                      <a:endParaRPr/>
                    </a:p>
                    <a:p>
                      <a:r>
                        <a:rPr lang="de-DE">
                          <a:latin typeface="Arial"/>
                        </a:rPr>
                        <a:t>- Animationen Scenes 1 &amp; 3</a:t>
                      </a:r>
                      <a:endParaRPr/>
                    </a:p>
                    <a:p>
                      <a:r>
                        <a:rPr lang="de-DE">
                          <a:latin typeface="Arial"/>
                        </a:rPr>
                        <a:t>- Effects Scenes 1 &amp; 3</a:t>
                      </a:r>
                      <a:endParaRPr/>
                    </a:p>
                  </a:txBody>
                  <a:tcPr/>
                </a:tc>
              </a:tr>
              <a:tr h="1139040">
                <a:tc>
                  <a:txBody>
                    <a:bodyPr/>
                    <a:p>
                      <a:r>
                        <a:rPr lang="de-DE">
                          <a:latin typeface="Arial"/>
                        </a:rPr>
                        <a:t>30.11 – 6.12</a:t>
                      </a:r>
                      <a:endParaRPr/>
                    </a:p>
                  </a:txBody>
                  <a:tcPr/>
                </a:tc>
                <a:tc>
                  <a:txBody>
                    <a:bodyPr/>
                    <a:p>
                      <a:r>
                        <a:rPr lang="de-DE">
                          <a:latin typeface="Arial"/>
                        </a:rPr>
                        <a:t>- Effects Scenes 2 &amp; 4</a:t>
                      </a:r>
                      <a:endParaRPr/>
                    </a:p>
                    <a:p>
                      <a:r>
                        <a:rPr lang="de-DE">
                          <a:latin typeface="Arial"/>
                        </a:rPr>
                        <a:t>- Anpassung / Vervollständigung Beleuchtung in Scenes 2 &amp; 4</a:t>
                      </a:r>
                      <a:endParaRPr/>
                    </a:p>
                    <a:p>
                      <a:r>
                        <a:rPr lang="de-DE">
                          <a:latin typeface="Arial"/>
                        </a:rPr>
                        <a:t>- Rendering Shots in Scenes 2 &amp; 4</a:t>
                      </a:r>
                      <a:endParaRPr/>
                    </a:p>
                  </a:txBody>
                  <a:tcPr/>
                </a:tc>
                <a:tc>
                  <a:txBody>
                    <a:bodyPr/>
                    <a:p>
                      <a:r>
                        <a:rPr lang="de-DE">
                          <a:latin typeface="Arial"/>
                        </a:rPr>
                        <a:t>- Effects Scenes 1 &amp; 3</a:t>
                      </a:r>
                      <a:endParaRPr/>
                    </a:p>
                    <a:p>
                      <a:r>
                        <a:rPr lang="de-DE">
                          <a:latin typeface="Arial"/>
                        </a:rPr>
                        <a:t>- Anpassung / Vervollständigung Beleuchtung in Scenes 1 &amp; 3</a:t>
                      </a:r>
                      <a:endParaRPr/>
                    </a:p>
                    <a:p>
                      <a:r>
                        <a:rPr lang="de-DE">
                          <a:latin typeface="Arial"/>
                        </a:rPr>
                        <a:t>- Rendering Shots in Scenes 1 &amp; 3</a:t>
                      </a:r>
                      <a:endParaRPr/>
                    </a:p>
                  </a:txBody>
                  <a:tcPr/>
                </a:tc>
              </a:tr>
              <a:tr h="1117080">
                <a:tc>
                  <a:txBody>
                    <a:bodyPr/>
                    <a:p>
                      <a:r>
                        <a:rPr lang="de-DE">
                          <a:latin typeface="Arial"/>
                        </a:rPr>
                        <a:t>7.12 – 12.12</a:t>
                      </a:r>
                      <a:endParaRPr/>
                    </a:p>
                  </a:txBody>
                  <a:tcPr/>
                </a:tc>
                <a:tc>
                  <a:txBody>
                    <a:bodyPr/>
                    <a:p>
                      <a:r>
                        <a:rPr lang="de-DE">
                          <a:latin typeface="Arial"/>
                        </a:rPr>
                        <a:t>- Rendering Shots in Scenes 2 &amp; 4</a:t>
                      </a:r>
                      <a:endParaRPr/>
                    </a:p>
                    <a:p>
                      <a:r>
                        <a:rPr lang="de-DE">
                          <a:latin typeface="Arial"/>
                        </a:rPr>
                        <a:t>- Zusammenschnitt des Videos inkl. Sound</a:t>
                      </a:r>
                      <a:endParaRPr/>
                    </a:p>
                    <a:p>
                      <a:r>
                        <a:rPr lang="de-DE">
                          <a:latin typeface="Arial"/>
                        </a:rPr>
                        <a:t>- Erstellung finale Präsentation</a:t>
                      </a:r>
                      <a:endParaRPr/>
                    </a:p>
                  </a:txBody>
                  <a:tcPr/>
                </a:tc>
                <a:tc>
                  <a:txBody>
                    <a:bodyPr/>
                    <a:p>
                      <a:r>
                        <a:rPr lang="de-DE">
                          <a:latin typeface="Arial"/>
                        </a:rPr>
                        <a:t>- Rendering Shots in Scenes 1 &amp; 3</a:t>
                      </a:r>
                      <a:endParaRPr/>
                    </a:p>
                    <a:p>
                      <a:r>
                        <a:rPr lang="de-DE">
                          <a:latin typeface="Arial"/>
                        </a:rPr>
                        <a:t>- Zusammenschnitt des Videos inkl. Sound</a:t>
                      </a:r>
                      <a:endParaRPr/>
                    </a:p>
                    <a:p>
                      <a:r>
                        <a:rPr lang="de-DE">
                          <a:latin typeface="Arial"/>
                        </a:rPr>
                        <a:t>- Erstellung finale Präsentation</a:t>
                      </a:r>
                      <a:endParaRPr/>
                    </a:p>
                  </a:txBody>
                  <a:tcPr/>
                </a:tc>
              </a:tr>
            </a:tbl>
          </a:graphicData>
        </a:graphic>
      </p:graphicFrame>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Plot</a:t>
            </a:r>
            <a:endParaRPr/>
          </a:p>
        </p:txBody>
      </p:sp>
      <p:sp>
        <p:nvSpPr>
          <p:cNvPr id="111" name="CustomShape 2"/>
          <p:cNvSpPr/>
          <p:nvPr/>
        </p:nvSpPr>
        <p:spPr>
          <a:xfrm>
            <a:off x="504000" y="2057040"/>
            <a:ext cx="9071280" cy="4350600"/>
          </a:xfrm>
          <a:prstGeom prst="rect">
            <a:avLst/>
          </a:prstGeom>
          <a:noFill/>
          <a:ln>
            <a:noFill/>
          </a:ln>
        </p:spPr>
        <p:txBody>
          <a:bodyPr lIns="0" rIns="0" tIns="0" bIns="0"/>
          <a:p>
            <a:pPr>
              <a:lnSpc>
                <a:spcPct val="100000"/>
              </a:lnSpc>
              <a:buSzPct val="45000"/>
              <a:buFont typeface="StarSymbol"/>
              <a:buChar char="l"/>
            </a:pPr>
            <a:r>
              <a:rPr lang="de-DE" sz="3200">
                <a:latin typeface="Times New Roman"/>
              </a:rPr>
              <a:t>Eine ahnungslose Spielfigur wird durch ein eigenartiges "Powerup" plötzlich mit einem eigenen Verstand ausgestattet und in unsere Welt gezogen, in der sie sich mit dem Gegensatz der ihr bekannten Videospiellogik konfrontiert sieht.</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Risiken</a:t>
            </a:r>
            <a:endParaRPr/>
          </a:p>
        </p:txBody>
      </p:sp>
      <p:sp>
        <p:nvSpPr>
          <p:cNvPr id="163" name="CustomShape 2"/>
          <p:cNvSpPr/>
          <p:nvPr/>
        </p:nvSpPr>
        <p:spPr>
          <a:xfrm>
            <a:off x="504000" y="2057040"/>
            <a:ext cx="9071280" cy="4350600"/>
          </a:xfrm>
          <a:prstGeom prst="rect">
            <a:avLst/>
          </a:prstGeom>
          <a:noFill/>
          <a:ln>
            <a:noFill/>
          </a:ln>
        </p:spPr>
        <p:txBody>
          <a:bodyPr lIns="0" rIns="0" tIns="0" bIns="0"/>
          <a:p>
            <a:pPr>
              <a:lnSpc>
                <a:spcPct val="100000"/>
              </a:lnSpc>
              <a:buSzPct val="45000"/>
              <a:buFont typeface="StarSymbol"/>
              <a:buChar char="l"/>
            </a:pPr>
            <a:r>
              <a:rPr lang="de-DE" sz="3200">
                <a:latin typeface="Times New Roman"/>
              </a:rPr>
              <a:t>Zu großer Aufwand der Bewegungsanimationen</a:t>
            </a:r>
            <a:endParaRPr/>
          </a:p>
          <a:p>
            <a:pPr>
              <a:lnSpc>
                <a:spcPct val="100000"/>
              </a:lnSpc>
              <a:buSzPct val="45000"/>
              <a:buFont typeface="StarSymbol"/>
              <a:buChar char="l"/>
            </a:pPr>
            <a:r>
              <a:rPr lang="de-DE" sz="3200">
                <a:latin typeface="Times New Roman"/>
              </a:rPr>
              <a:t>→ </a:t>
            </a:r>
            <a:r>
              <a:rPr lang="de-DE" sz="3200">
                <a:latin typeface="Times New Roman"/>
              </a:rPr>
              <a:t>weniger Figuren, Amerikanischer Kameraschnitt, Schwebeanimationen</a:t>
            </a:r>
            <a:endParaRPr/>
          </a:p>
          <a:p>
            <a:pPr>
              <a:lnSpc>
                <a:spcPct val="100000"/>
              </a:lnSpc>
              <a:buSzPct val="45000"/>
              <a:buFont typeface="StarSymbol"/>
              <a:buChar char="l"/>
            </a:pPr>
            <a:r>
              <a:rPr lang="de-DE" sz="3200">
                <a:latin typeface="Times New Roman"/>
              </a:rPr>
              <a:t>Probleme beim Effekterstellen und -rendern</a:t>
            </a:r>
            <a:endParaRPr/>
          </a:p>
          <a:p>
            <a:pPr>
              <a:lnSpc>
                <a:spcPct val="100000"/>
              </a:lnSpc>
              <a:buSzPct val="45000"/>
              <a:buFont typeface="StarSymbol"/>
              <a:buChar char="l"/>
            </a:pPr>
            <a:r>
              <a:rPr lang="de-DE" sz="3200">
                <a:latin typeface="Times New Roman"/>
              </a:rPr>
              <a:t>→ </a:t>
            </a:r>
            <a:r>
              <a:rPr lang="de-DE" sz="3200">
                <a:latin typeface="Times New Roman"/>
              </a:rPr>
              <a:t>Verzicht auf komplizierte Effekte, Proberendering einzelnder Bilder</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2" name="" descr=""/>
          <p:cNvPicPr/>
          <p:nvPr/>
        </p:nvPicPr>
        <p:blipFill>
          <a:blip r:embed="rId1"/>
          <a:stretch>
            <a:fillRect/>
          </a:stretch>
        </p:blipFill>
        <p:spPr>
          <a:xfrm>
            <a:off x="288000" y="2160000"/>
            <a:ext cx="5327640" cy="4247640"/>
          </a:xfrm>
          <a:prstGeom prst="rect">
            <a:avLst/>
          </a:prstGeom>
          <a:ln>
            <a:noFill/>
          </a:ln>
        </p:spPr>
      </p:pic>
      <p:sp>
        <p:nvSpPr>
          <p:cNvPr id="113" name="CustomShape 1"/>
          <p:cNvSpPr/>
          <p:nvPr/>
        </p:nvSpPr>
        <p:spPr>
          <a:xfrm>
            <a:off x="504000" y="301320"/>
            <a:ext cx="9071280" cy="1261800"/>
          </a:xfrm>
          <a:prstGeom prst="rect">
            <a:avLst/>
          </a:prstGeom>
          <a:noFill/>
          <a:ln>
            <a:noFill/>
          </a:ln>
        </p:spPr>
        <p:txBody>
          <a:bodyPr lIns="0" rIns="0" tIns="0" bIns="0" anchor="ctr"/>
          <a:p>
            <a:r>
              <a:rPr b="1" i="1" lang="de-DE" sz="4400">
                <a:latin typeface="Times New Roman"/>
              </a:rPr>
              <a:t>Scene 1 – Shot 1</a:t>
            </a:r>
            <a:endParaRPr/>
          </a:p>
          <a:p>
            <a:pPr algn="ctr">
              <a:lnSpc>
                <a:spcPct val="100000"/>
              </a:lnSpc>
            </a:pPr>
            <a:endParaRPr/>
          </a:p>
        </p:txBody>
      </p:sp>
      <p:sp>
        <p:nvSpPr>
          <p:cNvPr id="114" name="CustomShape 2"/>
          <p:cNvSpPr/>
          <p:nvPr/>
        </p:nvSpPr>
        <p:spPr>
          <a:xfrm>
            <a:off x="5976000" y="2057040"/>
            <a:ext cx="360216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Ü-Figuren, Spielfigur, „Retrolandschaft“ mit buntem Hintergrund</a:t>
            </a:r>
            <a:endParaRPr/>
          </a:p>
          <a:p>
            <a:pPr>
              <a:lnSpc>
                <a:spcPct val="100000"/>
              </a:lnSpc>
              <a:buSzPct val="45000"/>
              <a:buFont typeface="StarSymbol"/>
              <a:buChar char="l"/>
            </a:pPr>
            <a:r>
              <a:rPr lang="de-DE" sz="3200">
                <a:solidFill>
                  <a:srgbClr val="004586"/>
                </a:solidFill>
                <a:latin typeface="Times New Roman"/>
              </a:rPr>
              <a:t>„</a:t>
            </a:r>
            <a:r>
              <a:rPr lang="de-DE" sz="3200">
                <a:solidFill>
                  <a:srgbClr val="004586"/>
                </a:solidFill>
                <a:latin typeface="Times New Roman"/>
              </a:rPr>
              <a:t>Encounter“-Schriftzug</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1 – Shot 2</a:t>
            </a:r>
            <a:endParaRPr/>
          </a:p>
        </p:txBody>
      </p:sp>
      <p:pic>
        <p:nvPicPr>
          <p:cNvPr id="116" name="" descr=""/>
          <p:cNvPicPr/>
          <p:nvPr/>
        </p:nvPicPr>
        <p:blipFill>
          <a:blip r:embed="rId1"/>
          <a:stretch>
            <a:fillRect/>
          </a:stretch>
        </p:blipFill>
        <p:spPr>
          <a:xfrm>
            <a:off x="432000" y="2736000"/>
            <a:ext cx="4498200" cy="3239640"/>
          </a:xfrm>
          <a:prstGeom prst="rect">
            <a:avLst/>
          </a:prstGeom>
          <a:ln>
            <a:noFill/>
          </a:ln>
        </p:spPr>
      </p:pic>
      <p:sp>
        <p:nvSpPr>
          <p:cNvPr id="117"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Portal</a:t>
            </a:r>
            <a:endParaRPr/>
          </a:p>
          <a:p>
            <a:pPr>
              <a:lnSpc>
                <a:spcPct val="100000"/>
              </a:lnSpc>
              <a:buSzPct val="45000"/>
              <a:buFont typeface="StarSymbol"/>
              <a:buChar char="l"/>
            </a:pPr>
            <a:r>
              <a:rPr lang="de-DE" sz="3200">
                <a:solidFill>
                  <a:srgbClr val="004586"/>
                </a:solidFill>
                <a:latin typeface="Times New Roman"/>
              </a:rPr>
              <a:t>Laufanimation, Portaleffekt, Einsaugeffekt</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2 – Shot 1</a:t>
            </a:r>
            <a:endParaRPr/>
          </a:p>
        </p:txBody>
      </p:sp>
      <p:pic>
        <p:nvPicPr>
          <p:cNvPr id="119" name="" descr=""/>
          <p:cNvPicPr/>
          <p:nvPr/>
        </p:nvPicPr>
        <p:blipFill>
          <a:blip r:embed="rId1"/>
          <a:stretch>
            <a:fillRect/>
          </a:stretch>
        </p:blipFill>
        <p:spPr>
          <a:xfrm>
            <a:off x="504000" y="2592000"/>
            <a:ext cx="4426200" cy="3311640"/>
          </a:xfrm>
          <a:prstGeom prst="rect">
            <a:avLst/>
          </a:prstGeom>
          <a:ln>
            <a:noFill/>
          </a:ln>
        </p:spPr>
      </p:pic>
      <p:sp>
        <p:nvSpPr>
          <p:cNvPr id="120"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Kachelfläche, Zimmerwand</a:t>
            </a:r>
            <a:endParaRPr/>
          </a:p>
          <a:p>
            <a:pPr>
              <a:lnSpc>
                <a:spcPct val="100000"/>
              </a:lnSpc>
              <a:buSzPct val="45000"/>
              <a:buFont typeface="StarSymbol"/>
              <a:buChar char="l"/>
            </a:pPr>
            <a:r>
              <a:rPr lang="de-DE" sz="3200">
                <a:solidFill>
                  <a:srgbClr val="004586"/>
                </a:solidFill>
                <a:latin typeface="Times New Roman"/>
              </a:rPr>
              <a:t>Auswurfsanimation, Landungsanimation</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2 – Shot 2</a:t>
            </a:r>
            <a:endParaRPr/>
          </a:p>
        </p:txBody>
      </p:sp>
      <p:pic>
        <p:nvPicPr>
          <p:cNvPr id="122" name="" descr=""/>
          <p:cNvPicPr/>
          <p:nvPr/>
        </p:nvPicPr>
        <p:blipFill>
          <a:blip r:embed="rId1"/>
          <a:stretch>
            <a:fillRect/>
          </a:stretch>
        </p:blipFill>
        <p:spPr>
          <a:xfrm>
            <a:off x="504000" y="2736000"/>
            <a:ext cx="4391640" cy="3239640"/>
          </a:xfrm>
          <a:prstGeom prst="rect">
            <a:avLst/>
          </a:prstGeom>
          <a:ln>
            <a:noFill/>
          </a:ln>
        </p:spPr>
      </p:pic>
      <p:sp>
        <p:nvSpPr>
          <p:cNvPr id="123"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Weiterer Zimmerhintergrund</a:t>
            </a:r>
            <a:endParaRPr/>
          </a:p>
          <a:p>
            <a:pPr>
              <a:lnSpc>
                <a:spcPct val="100000"/>
              </a:lnSpc>
              <a:buSzPct val="45000"/>
              <a:buFont typeface="StarSymbol"/>
              <a:buChar char="l"/>
            </a:pPr>
            <a:r>
              <a:rPr lang="de-DE" sz="3200">
                <a:solidFill>
                  <a:srgbClr val="004586"/>
                </a:solidFill>
                <a:latin typeface="Times New Roman"/>
              </a:rPr>
              <a:t>Portalschließungs-animation,             Kopf- und Augenbewegung der Figur</a:t>
            </a:r>
            <a:endParaRPr/>
          </a:p>
          <a:p>
            <a:pPr>
              <a:lnSpc>
                <a:spcPct val="100000"/>
              </a:lnSpc>
              <a:buSzPct val="45000"/>
              <a:buFont typeface="StarSymbol"/>
              <a:buChar char="l"/>
            </a:pPr>
            <a:r>
              <a:rPr lang="de-DE" sz="3200">
                <a:solidFill>
                  <a:srgbClr val="004586"/>
                </a:solidFill>
                <a:latin typeface="Times New Roman"/>
              </a:rPr>
              <a:t>Kameraschwenk</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2 – Shot 3</a:t>
            </a:r>
            <a:endParaRPr/>
          </a:p>
        </p:txBody>
      </p:sp>
      <p:pic>
        <p:nvPicPr>
          <p:cNvPr id="125" name="" descr=""/>
          <p:cNvPicPr/>
          <p:nvPr/>
        </p:nvPicPr>
        <p:blipFill>
          <a:blip r:embed="rId1"/>
          <a:stretch>
            <a:fillRect/>
          </a:stretch>
        </p:blipFill>
        <p:spPr>
          <a:xfrm>
            <a:off x="504000" y="2520000"/>
            <a:ext cx="4426200" cy="3311640"/>
          </a:xfrm>
          <a:prstGeom prst="rect">
            <a:avLst/>
          </a:prstGeom>
          <a:ln>
            <a:noFill/>
          </a:ln>
        </p:spPr>
      </p:pic>
      <p:sp>
        <p:nvSpPr>
          <p:cNvPr id="126"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Box, Goldmünze</a:t>
            </a:r>
            <a:endParaRPr/>
          </a:p>
          <a:p>
            <a:pPr>
              <a:lnSpc>
                <a:spcPct val="100000"/>
              </a:lnSpc>
              <a:buSzPct val="45000"/>
              <a:buFont typeface="StarSymbol"/>
              <a:buChar char="l"/>
            </a:pPr>
            <a:r>
              <a:rPr lang="de-DE" sz="3200">
                <a:solidFill>
                  <a:srgbClr val="004586"/>
                </a:solidFill>
                <a:latin typeface="Times New Roman"/>
              </a:rPr>
              <a:t>Konstante, gleichmäßige Münzdrehung; Freudeanimation</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2 – Shot 4</a:t>
            </a:r>
            <a:endParaRPr/>
          </a:p>
        </p:txBody>
      </p:sp>
      <p:pic>
        <p:nvPicPr>
          <p:cNvPr id="128" name="" descr=""/>
          <p:cNvPicPr/>
          <p:nvPr/>
        </p:nvPicPr>
        <p:blipFill>
          <a:blip r:embed="rId1"/>
          <a:stretch>
            <a:fillRect/>
          </a:stretch>
        </p:blipFill>
        <p:spPr>
          <a:xfrm>
            <a:off x="504000" y="2520000"/>
            <a:ext cx="4426200" cy="3383640"/>
          </a:xfrm>
          <a:prstGeom prst="rect">
            <a:avLst/>
          </a:prstGeom>
          <a:ln>
            <a:noFill/>
          </a:ln>
        </p:spPr>
      </p:pic>
      <p:sp>
        <p:nvSpPr>
          <p:cNvPr id="129"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Auf- bzw. Abprallanimation, Sprunganimation</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b="1" i="1" lang="de-DE" sz="4400">
                <a:latin typeface="Times New Roman"/>
              </a:rPr>
              <a:t>Scene 2 – Shot 5</a:t>
            </a:r>
            <a:endParaRPr/>
          </a:p>
        </p:txBody>
      </p:sp>
      <p:pic>
        <p:nvPicPr>
          <p:cNvPr id="131" name="" descr=""/>
          <p:cNvPicPr/>
          <p:nvPr/>
        </p:nvPicPr>
        <p:blipFill>
          <a:blip r:embed="rId1"/>
          <a:stretch>
            <a:fillRect/>
          </a:stretch>
        </p:blipFill>
        <p:spPr>
          <a:xfrm>
            <a:off x="504000" y="2448000"/>
            <a:ext cx="4426200" cy="3599640"/>
          </a:xfrm>
          <a:prstGeom prst="rect">
            <a:avLst/>
          </a:prstGeom>
          <a:ln>
            <a:noFill/>
          </a:ln>
        </p:spPr>
      </p:pic>
      <p:sp>
        <p:nvSpPr>
          <p:cNvPr id="132" name="CustomShape 2"/>
          <p:cNvSpPr/>
          <p:nvPr/>
        </p:nvSpPr>
        <p:spPr>
          <a:xfrm>
            <a:off x="5151960" y="2057040"/>
            <a:ext cx="4426200" cy="4350600"/>
          </a:xfrm>
          <a:prstGeom prst="rect">
            <a:avLst/>
          </a:prstGeom>
          <a:noFill/>
          <a:ln>
            <a:noFill/>
          </a:ln>
        </p:spPr>
        <p:txBody>
          <a:bodyPr lIns="0" rIns="0" tIns="0" bIns="0"/>
          <a:p>
            <a:pPr>
              <a:lnSpc>
                <a:spcPct val="100000"/>
              </a:lnSpc>
              <a:buSzPct val="45000"/>
              <a:buFont typeface="StarSymbol"/>
              <a:buChar char="l"/>
            </a:pPr>
            <a:r>
              <a:rPr lang="de-DE" sz="3200">
                <a:solidFill>
                  <a:srgbClr val="004586"/>
                </a:solidFill>
                <a:latin typeface="Times New Roman"/>
              </a:rPr>
              <a:t>Unterschiedl. Kisten, Powerupsymbol</a:t>
            </a:r>
            <a:endParaRPr/>
          </a:p>
          <a:p>
            <a:pPr>
              <a:lnSpc>
                <a:spcPct val="100000"/>
              </a:lnSpc>
              <a:buSzPct val="45000"/>
              <a:buFont typeface="StarSymbol"/>
              <a:buChar char="l"/>
            </a:pPr>
            <a:r>
              <a:rPr lang="de-DE" sz="3200">
                <a:solidFill>
                  <a:srgbClr val="004586"/>
                </a:solidFill>
                <a:latin typeface="Times New Roman"/>
              </a:rPr>
              <a:t>Konst. Powerupdrehung; Lauf-, Sprung- und Kletteranimation</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